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ema khan" initials="sk" lastIdx="1" clrIdx="0">
    <p:extLst>
      <p:ext uri="{19B8F6BF-5375-455C-9EA6-DF929625EA0E}">
        <p15:presenceInfo xmlns:p15="http://schemas.microsoft.com/office/powerpoint/2012/main" userId="a70f0da89b982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A1D4"/>
    <a:srgbClr val="FFD62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11" autoAdjust="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1AB0D-28E2-46DE-97C6-9B03DA08D642}"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5117BED0-ED09-4AF5-8514-B03FDC3AEC51}">
      <dgm:prSet phldrT="[Text]" custT="1"/>
      <dgm:spPr/>
      <dgm:t>
        <a:bodyPr/>
        <a:lstStyle/>
        <a:p>
          <a:r>
            <a:rPr lang="en-US" sz="1400" dirty="0"/>
            <a:t>Creating BeautifulSoup Object</a:t>
          </a:r>
        </a:p>
      </dgm:t>
    </dgm:pt>
    <dgm:pt modelId="{D6590288-3977-4530-B9D9-0CF73457CAB1}" type="parTrans" cxnId="{574D663C-0B97-4BD1-9FEF-8F497DF2C454}">
      <dgm:prSet/>
      <dgm:spPr/>
      <dgm:t>
        <a:bodyPr/>
        <a:lstStyle/>
        <a:p>
          <a:endParaRPr lang="en-US" sz="4000"/>
        </a:p>
      </dgm:t>
    </dgm:pt>
    <dgm:pt modelId="{EF861F68-6914-4EF3-B935-5F360ED7FEC7}" type="sibTrans" cxnId="{574D663C-0B97-4BD1-9FEF-8F497DF2C454}">
      <dgm:prSet/>
      <dgm:spPr/>
      <dgm:t>
        <a:bodyPr/>
        <a:lstStyle/>
        <a:p>
          <a:endParaRPr lang="en-US" sz="4000"/>
        </a:p>
      </dgm:t>
    </dgm:pt>
    <dgm:pt modelId="{DEDF0BFE-5674-4B48-B4B1-A89BD63393E6}">
      <dgm:prSet phldrT="[Text]" custT="1"/>
      <dgm:spPr/>
      <dgm:t>
        <a:bodyPr/>
        <a:lstStyle/>
        <a:p>
          <a:r>
            <a:rPr lang="en-US" sz="1400" dirty="0"/>
            <a:t>Finding tables</a:t>
          </a:r>
        </a:p>
      </dgm:t>
    </dgm:pt>
    <dgm:pt modelId="{417B04C7-AF17-4171-A02F-37691EC18D33}" type="parTrans" cxnId="{99AA1476-5DB0-4863-A394-83C4E6A368CA}">
      <dgm:prSet/>
      <dgm:spPr/>
      <dgm:t>
        <a:bodyPr/>
        <a:lstStyle/>
        <a:p>
          <a:endParaRPr lang="en-US" sz="4000"/>
        </a:p>
      </dgm:t>
    </dgm:pt>
    <dgm:pt modelId="{62CA5534-EDA0-4642-A2EE-4A1AF60F42A2}" type="sibTrans" cxnId="{99AA1476-5DB0-4863-A394-83C4E6A368CA}">
      <dgm:prSet/>
      <dgm:spPr/>
      <dgm:t>
        <a:bodyPr/>
        <a:lstStyle/>
        <a:p>
          <a:endParaRPr lang="en-US" sz="4000"/>
        </a:p>
      </dgm:t>
    </dgm:pt>
    <dgm:pt modelId="{FCA0801D-889F-482A-A522-812D1D9E49C1}">
      <dgm:prSet custT="1"/>
      <dgm:spPr/>
      <dgm:t>
        <a:bodyPr/>
        <a:lstStyle/>
        <a:p>
          <a:r>
            <a:rPr lang="en-US" sz="1400" dirty="0"/>
            <a:t>Creation of dictionary and appending data to keys</a:t>
          </a:r>
        </a:p>
      </dgm:t>
    </dgm:pt>
    <dgm:pt modelId="{47432E25-A15D-4A4E-9FF3-44ED6846A522}" type="parTrans" cxnId="{2EA6D627-20D7-440D-9499-935B272AB261}">
      <dgm:prSet/>
      <dgm:spPr/>
      <dgm:t>
        <a:bodyPr/>
        <a:lstStyle/>
        <a:p>
          <a:endParaRPr lang="en-US" sz="4000"/>
        </a:p>
      </dgm:t>
    </dgm:pt>
    <dgm:pt modelId="{C0779FF1-D67B-4519-B5EB-BACD5FB10459}" type="sibTrans" cxnId="{2EA6D627-20D7-440D-9499-935B272AB261}">
      <dgm:prSet/>
      <dgm:spPr/>
      <dgm:t>
        <a:bodyPr/>
        <a:lstStyle/>
        <a:p>
          <a:endParaRPr lang="en-US" sz="4000"/>
        </a:p>
      </dgm:t>
    </dgm:pt>
    <dgm:pt modelId="{4227DE0C-2606-4E98-8FD9-EF1D67059C27}">
      <dgm:prSet custT="1"/>
      <dgm:spPr/>
      <dgm:t>
        <a:bodyPr/>
        <a:lstStyle/>
        <a:p>
          <a:r>
            <a:rPr lang="en-US" sz="1400" dirty="0"/>
            <a:t>Converting dictionary to dataframeConverting dictionary to dataframe</a:t>
          </a:r>
        </a:p>
      </dgm:t>
    </dgm:pt>
    <dgm:pt modelId="{5ABE7C06-4792-4135-BB1A-AD439A57BED4}" type="parTrans" cxnId="{1A305F7C-BAA7-4F9D-82FB-4917E60EDC6D}">
      <dgm:prSet/>
      <dgm:spPr/>
      <dgm:t>
        <a:bodyPr/>
        <a:lstStyle/>
        <a:p>
          <a:endParaRPr lang="en-US" sz="4000"/>
        </a:p>
      </dgm:t>
    </dgm:pt>
    <dgm:pt modelId="{8AEADA9F-5FA6-4506-A681-2C2C1DB6DB2D}" type="sibTrans" cxnId="{1A305F7C-BAA7-4F9D-82FB-4917E60EDC6D}">
      <dgm:prSet/>
      <dgm:spPr/>
      <dgm:t>
        <a:bodyPr/>
        <a:lstStyle/>
        <a:p>
          <a:endParaRPr lang="en-US" sz="4000"/>
        </a:p>
      </dgm:t>
    </dgm:pt>
    <dgm:pt modelId="{B15F55DD-5FAB-4816-A42C-7EB97A6A2975}">
      <dgm:prSet custT="1"/>
      <dgm:spPr/>
      <dgm:t>
        <a:bodyPr/>
        <a:lstStyle/>
        <a:p>
          <a:r>
            <a:rPr lang="en-US" sz="1400" dirty="0"/>
            <a:t>Getting Response from HTML</a:t>
          </a:r>
        </a:p>
      </dgm:t>
    </dgm:pt>
    <dgm:pt modelId="{56832558-3907-4BCB-8129-E1A7135FC085}" type="parTrans" cxnId="{3B259785-82E4-4010-88DF-F3F17A5BDA70}">
      <dgm:prSet/>
      <dgm:spPr/>
      <dgm:t>
        <a:bodyPr/>
        <a:lstStyle/>
        <a:p>
          <a:endParaRPr lang="en-US" sz="4000"/>
        </a:p>
      </dgm:t>
    </dgm:pt>
    <dgm:pt modelId="{87C2C6BD-386C-4BFE-A4E7-494E797486EF}" type="sibTrans" cxnId="{3B259785-82E4-4010-88DF-F3F17A5BDA70}">
      <dgm:prSet/>
      <dgm:spPr/>
      <dgm:t>
        <a:bodyPr/>
        <a:lstStyle/>
        <a:p>
          <a:endParaRPr lang="en-US" sz="4000"/>
        </a:p>
      </dgm:t>
    </dgm:pt>
    <dgm:pt modelId="{9CA8A4A2-03EE-4BA5-A8DB-632F6354020F}">
      <dgm:prSet custT="1"/>
      <dgm:spPr/>
      <dgm:t>
        <a:bodyPr/>
        <a:lstStyle/>
        <a:p>
          <a:r>
            <a:rPr lang="en-US" sz="1400"/>
            <a:t>Getting column names</a:t>
          </a:r>
        </a:p>
      </dgm:t>
    </dgm:pt>
    <dgm:pt modelId="{A0047D99-D9D8-4122-BB63-708E192EE1B8}" type="parTrans" cxnId="{9907689F-91BB-42A8-967F-CC7533AD21B0}">
      <dgm:prSet/>
      <dgm:spPr/>
      <dgm:t>
        <a:bodyPr/>
        <a:lstStyle/>
        <a:p>
          <a:endParaRPr lang="en-US" sz="4000"/>
        </a:p>
      </dgm:t>
    </dgm:pt>
    <dgm:pt modelId="{BC5FB1D0-3F09-43F6-95C3-AEBAB12B17D2}" type="sibTrans" cxnId="{9907689F-91BB-42A8-967F-CC7533AD21B0}">
      <dgm:prSet/>
      <dgm:spPr/>
      <dgm:t>
        <a:bodyPr/>
        <a:lstStyle/>
        <a:p>
          <a:endParaRPr lang="en-US" sz="4000"/>
        </a:p>
      </dgm:t>
    </dgm:pt>
    <dgm:pt modelId="{D14A667C-6D47-4B6C-9E59-CE19D87EF929}">
      <dgm:prSet custT="1"/>
      <dgm:spPr/>
      <dgm:t>
        <a:bodyPr/>
        <a:lstStyle/>
        <a:p>
          <a:r>
            <a:rPr lang="en-US" sz="1400" dirty="0"/>
            <a:t>Dataframe to .CSV</a:t>
          </a:r>
        </a:p>
      </dgm:t>
    </dgm:pt>
    <dgm:pt modelId="{1DB9674C-D7AD-4603-883E-96C2A7A27C63}" type="parTrans" cxnId="{BFCFDD63-59D8-4B23-85D0-5842AAFE39CF}">
      <dgm:prSet/>
      <dgm:spPr/>
      <dgm:t>
        <a:bodyPr/>
        <a:lstStyle/>
        <a:p>
          <a:endParaRPr lang="en-US"/>
        </a:p>
      </dgm:t>
    </dgm:pt>
    <dgm:pt modelId="{274BC109-AA2F-4EAC-B888-4A092EF28B15}" type="sibTrans" cxnId="{BFCFDD63-59D8-4B23-85D0-5842AAFE39CF}">
      <dgm:prSet/>
      <dgm:spPr/>
      <dgm:t>
        <a:bodyPr/>
        <a:lstStyle/>
        <a:p>
          <a:endParaRPr lang="en-US"/>
        </a:p>
      </dgm:t>
    </dgm:pt>
    <dgm:pt modelId="{844EE7B2-113D-4BC9-87F9-90E27C080614}" type="pres">
      <dgm:prSet presAssocID="{5651AB0D-28E2-46DE-97C6-9B03DA08D642}" presName="linear" presStyleCnt="0">
        <dgm:presLayoutVars>
          <dgm:dir/>
          <dgm:animLvl val="lvl"/>
          <dgm:resizeHandles val="exact"/>
        </dgm:presLayoutVars>
      </dgm:prSet>
      <dgm:spPr/>
    </dgm:pt>
    <dgm:pt modelId="{6F296112-908F-4717-A0EA-D5FDB89B8DD8}" type="pres">
      <dgm:prSet presAssocID="{B15F55DD-5FAB-4816-A42C-7EB97A6A2975}" presName="parentLin" presStyleCnt="0"/>
      <dgm:spPr/>
    </dgm:pt>
    <dgm:pt modelId="{C6365059-03B6-4A80-8919-32F408492B57}" type="pres">
      <dgm:prSet presAssocID="{B15F55DD-5FAB-4816-A42C-7EB97A6A2975}" presName="parentLeftMargin" presStyleLbl="node1" presStyleIdx="0" presStyleCnt="7"/>
      <dgm:spPr/>
    </dgm:pt>
    <dgm:pt modelId="{6D9110B5-ECA4-43EC-AFC7-CE2EA4C5B313}" type="pres">
      <dgm:prSet presAssocID="{B15F55DD-5FAB-4816-A42C-7EB97A6A2975}" presName="parentText" presStyleLbl="node1" presStyleIdx="0" presStyleCnt="7">
        <dgm:presLayoutVars>
          <dgm:chMax val="0"/>
          <dgm:bulletEnabled val="1"/>
        </dgm:presLayoutVars>
      </dgm:prSet>
      <dgm:spPr/>
    </dgm:pt>
    <dgm:pt modelId="{1E3B0A9E-803B-4967-9372-3604CCC4E4D4}" type="pres">
      <dgm:prSet presAssocID="{B15F55DD-5FAB-4816-A42C-7EB97A6A2975}" presName="negativeSpace" presStyleCnt="0"/>
      <dgm:spPr/>
    </dgm:pt>
    <dgm:pt modelId="{D8C6FF6D-0F47-4836-B36A-042B683D98D1}" type="pres">
      <dgm:prSet presAssocID="{B15F55DD-5FAB-4816-A42C-7EB97A6A2975}" presName="childText" presStyleLbl="conFgAcc1" presStyleIdx="0" presStyleCnt="7">
        <dgm:presLayoutVars>
          <dgm:bulletEnabled val="1"/>
        </dgm:presLayoutVars>
      </dgm:prSet>
      <dgm:spPr/>
    </dgm:pt>
    <dgm:pt modelId="{888AFCD3-42DC-4310-BDEC-AEEFD467E67F}" type="pres">
      <dgm:prSet presAssocID="{87C2C6BD-386C-4BFE-A4E7-494E797486EF}" presName="spaceBetweenRectangles" presStyleCnt="0"/>
      <dgm:spPr/>
    </dgm:pt>
    <dgm:pt modelId="{747C967A-D67C-461C-9864-E6AB5A6074A9}" type="pres">
      <dgm:prSet presAssocID="{5117BED0-ED09-4AF5-8514-B03FDC3AEC51}" presName="parentLin" presStyleCnt="0"/>
      <dgm:spPr/>
    </dgm:pt>
    <dgm:pt modelId="{0B43A19C-77BB-4FE3-9045-942FE03B8817}" type="pres">
      <dgm:prSet presAssocID="{5117BED0-ED09-4AF5-8514-B03FDC3AEC51}" presName="parentLeftMargin" presStyleLbl="node1" presStyleIdx="0" presStyleCnt="7"/>
      <dgm:spPr/>
    </dgm:pt>
    <dgm:pt modelId="{2CEE5A4D-2C51-4184-9EEB-7F951CC13C68}" type="pres">
      <dgm:prSet presAssocID="{5117BED0-ED09-4AF5-8514-B03FDC3AEC51}" presName="parentText" presStyleLbl="node1" presStyleIdx="1" presStyleCnt="7">
        <dgm:presLayoutVars>
          <dgm:chMax val="0"/>
          <dgm:bulletEnabled val="1"/>
        </dgm:presLayoutVars>
      </dgm:prSet>
      <dgm:spPr/>
    </dgm:pt>
    <dgm:pt modelId="{B95CFDC1-CF21-46F8-AB88-1E19AE8E448F}" type="pres">
      <dgm:prSet presAssocID="{5117BED0-ED09-4AF5-8514-B03FDC3AEC51}" presName="negativeSpace" presStyleCnt="0"/>
      <dgm:spPr/>
    </dgm:pt>
    <dgm:pt modelId="{559BD2AE-29B6-4227-9C64-6C101AE6A51D}" type="pres">
      <dgm:prSet presAssocID="{5117BED0-ED09-4AF5-8514-B03FDC3AEC51}" presName="childText" presStyleLbl="conFgAcc1" presStyleIdx="1" presStyleCnt="7">
        <dgm:presLayoutVars>
          <dgm:bulletEnabled val="1"/>
        </dgm:presLayoutVars>
      </dgm:prSet>
      <dgm:spPr/>
    </dgm:pt>
    <dgm:pt modelId="{738AE79C-3D2E-4523-8534-D56E2476DD29}" type="pres">
      <dgm:prSet presAssocID="{EF861F68-6914-4EF3-B935-5F360ED7FEC7}" presName="spaceBetweenRectangles" presStyleCnt="0"/>
      <dgm:spPr/>
    </dgm:pt>
    <dgm:pt modelId="{EB13B03F-1131-45FB-9D56-F2935864C59F}" type="pres">
      <dgm:prSet presAssocID="{DEDF0BFE-5674-4B48-B4B1-A89BD63393E6}" presName="parentLin" presStyleCnt="0"/>
      <dgm:spPr/>
    </dgm:pt>
    <dgm:pt modelId="{B550E44F-90B6-4388-9206-7EB99C8442D9}" type="pres">
      <dgm:prSet presAssocID="{DEDF0BFE-5674-4B48-B4B1-A89BD63393E6}" presName="parentLeftMargin" presStyleLbl="node1" presStyleIdx="1" presStyleCnt="7"/>
      <dgm:spPr/>
    </dgm:pt>
    <dgm:pt modelId="{03D33CE0-5BFF-4C44-9503-9D5C15F18534}" type="pres">
      <dgm:prSet presAssocID="{DEDF0BFE-5674-4B48-B4B1-A89BD63393E6}" presName="parentText" presStyleLbl="node1" presStyleIdx="2" presStyleCnt="7">
        <dgm:presLayoutVars>
          <dgm:chMax val="0"/>
          <dgm:bulletEnabled val="1"/>
        </dgm:presLayoutVars>
      </dgm:prSet>
      <dgm:spPr/>
    </dgm:pt>
    <dgm:pt modelId="{F87F2257-E443-44E1-AFD1-F7D671489489}" type="pres">
      <dgm:prSet presAssocID="{DEDF0BFE-5674-4B48-B4B1-A89BD63393E6}" presName="negativeSpace" presStyleCnt="0"/>
      <dgm:spPr/>
    </dgm:pt>
    <dgm:pt modelId="{64C721A7-35F1-4062-9432-7C5A448794B6}" type="pres">
      <dgm:prSet presAssocID="{DEDF0BFE-5674-4B48-B4B1-A89BD63393E6}" presName="childText" presStyleLbl="conFgAcc1" presStyleIdx="2" presStyleCnt="7">
        <dgm:presLayoutVars>
          <dgm:bulletEnabled val="1"/>
        </dgm:presLayoutVars>
      </dgm:prSet>
      <dgm:spPr/>
    </dgm:pt>
    <dgm:pt modelId="{7CF54B5E-4525-437D-8134-0164D66A37D5}" type="pres">
      <dgm:prSet presAssocID="{62CA5534-EDA0-4642-A2EE-4A1AF60F42A2}" presName="spaceBetweenRectangles" presStyleCnt="0"/>
      <dgm:spPr/>
    </dgm:pt>
    <dgm:pt modelId="{DED44109-D312-4578-BD39-A1916E9DD144}" type="pres">
      <dgm:prSet presAssocID="{9CA8A4A2-03EE-4BA5-A8DB-632F6354020F}" presName="parentLin" presStyleCnt="0"/>
      <dgm:spPr/>
    </dgm:pt>
    <dgm:pt modelId="{987D724F-2256-46C6-91E0-C10484255EFE}" type="pres">
      <dgm:prSet presAssocID="{9CA8A4A2-03EE-4BA5-A8DB-632F6354020F}" presName="parentLeftMargin" presStyleLbl="node1" presStyleIdx="2" presStyleCnt="7"/>
      <dgm:spPr/>
    </dgm:pt>
    <dgm:pt modelId="{85A6A4DB-9F94-4C5D-850C-29677B1F3534}" type="pres">
      <dgm:prSet presAssocID="{9CA8A4A2-03EE-4BA5-A8DB-632F6354020F}" presName="parentText" presStyleLbl="node1" presStyleIdx="3" presStyleCnt="7">
        <dgm:presLayoutVars>
          <dgm:chMax val="0"/>
          <dgm:bulletEnabled val="1"/>
        </dgm:presLayoutVars>
      </dgm:prSet>
      <dgm:spPr/>
    </dgm:pt>
    <dgm:pt modelId="{E9D434F3-4447-4FD8-9991-19CD7B125B7D}" type="pres">
      <dgm:prSet presAssocID="{9CA8A4A2-03EE-4BA5-A8DB-632F6354020F}" presName="negativeSpace" presStyleCnt="0"/>
      <dgm:spPr/>
    </dgm:pt>
    <dgm:pt modelId="{6BC56450-D919-4C47-9D92-DCF7F6843BEF}" type="pres">
      <dgm:prSet presAssocID="{9CA8A4A2-03EE-4BA5-A8DB-632F6354020F}" presName="childText" presStyleLbl="conFgAcc1" presStyleIdx="3" presStyleCnt="7">
        <dgm:presLayoutVars>
          <dgm:bulletEnabled val="1"/>
        </dgm:presLayoutVars>
      </dgm:prSet>
      <dgm:spPr/>
    </dgm:pt>
    <dgm:pt modelId="{C063E480-F464-4523-AFF5-EA84782D4796}" type="pres">
      <dgm:prSet presAssocID="{BC5FB1D0-3F09-43F6-95C3-AEBAB12B17D2}" presName="spaceBetweenRectangles" presStyleCnt="0"/>
      <dgm:spPr/>
    </dgm:pt>
    <dgm:pt modelId="{30319E70-184A-4C2D-B0B7-51E7C478393C}" type="pres">
      <dgm:prSet presAssocID="{FCA0801D-889F-482A-A522-812D1D9E49C1}" presName="parentLin" presStyleCnt="0"/>
      <dgm:spPr/>
    </dgm:pt>
    <dgm:pt modelId="{D02ABABA-726D-4C9B-930F-C178994DFF31}" type="pres">
      <dgm:prSet presAssocID="{FCA0801D-889F-482A-A522-812D1D9E49C1}" presName="parentLeftMargin" presStyleLbl="node1" presStyleIdx="3" presStyleCnt="7"/>
      <dgm:spPr/>
    </dgm:pt>
    <dgm:pt modelId="{851385C3-A14C-4801-AB60-7DA6B29F9C69}" type="pres">
      <dgm:prSet presAssocID="{FCA0801D-889F-482A-A522-812D1D9E49C1}" presName="parentText" presStyleLbl="node1" presStyleIdx="4" presStyleCnt="7">
        <dgm:presLayoutVars>
          <dgm:chMax val="0"/>
          <dgm:bulletEnabled val="1"/>
        </dgm:presLayoutVars>
      </dgm:prSet>
      <dgm:spPr/>
    </dgm:pt>
    <dgm:pt modelId="{AFF37099-D569-487F-80C5-AC70E1FBEAD0}" type="pres">
      <dgm:prSet presAssocID="{FCA0801D-889F-482A-A522-812D1D9E49C1}" presName="negativeSpace" presStyleCnt="0"/>
      <dgm:spPr/>
    </dgm:pt>
    <dgm:pt modelId="{40C24E4E-219E-4B79-8D85-1A13314F17FA}" type="pres">
      <dgm:prSet presAssocID="{FCA0801D-889F-482A-A522-812D1D9E49C1}" presName="childText" presStyleLbl="conFgAcc1" presStyleIdx="4" presStyleCnt="7">
        <dgm:presLayoutVars>
          <dgm:bulletEnabled val="1"/>
        </dgm:presLayoutVars>
      </dgm:prSet>
      <dgm:spPr/>
    </dgm:pt>
    <dgm:pt modelId="{FCC751FB-9B9B-4763-82FA-E7DBA3631FB1}" type="pres">
      <dgm:prSet presAssocID="{C0779FF1-D67B-4519-B5EB-BACD5FB10459}" presName="spaceBetweenRectangles" presStyleCnt="0"/>
      <dgm:spPr/>
    </dgm:pt>
    <dgm:pt modelId="{2BF6A97C-8938-4197-BCA4-4A632FBEDA63}" type="pres">
      <dgm:prSet presAssocID="{4227DE0C-2606-4E98-8FD9-EF1D67059C27}" presName="parentLin" presStyleCnt="0"/>
      <dgm:spPr/>
    </dgm:pt>
    <dgm:pt modelId="{84342722-2BC8-4155-97D1-0B4959B64119}" type="pres">
      <dgm:prSet presAssocID="{4227DE0C-2606-4E98-8FD9-EF1D67059C27}" presName="parentLeftMargin" presStyleLbl="node1" presStyleIdx="4" presStyleCnt="7"/>
      <dgm:spPr/>
    </dgm:pt>
    <dgm:pt modelId="{3B316469-F92D-4CEE-B381-E6CAA65E1787}" type="pres">
      <dgm:prSet presAssocID="{4227DE0C-2606-4E98-8FD9-EF1D67059C27}" presName="parentText" presStyleLbl="node1" presStyleIdx="5" presStyleCnt="7">
        <dgm:presLayoutVars>
          <dgm:chMax val="0"/>
          <dgm:bulletEnabled val="1"/>
        </dgm:presLayoutVars>
      </dgm:prSet>
      <dgm:spPr/>
    </dgm:pt>
    <dgm:pt modelId="{0D66193E-65E4-4A3D-A401-D3838E0A39B4}" type="pres">
      <dgm:prSet presAssocID="{4227DE0C-2606-4E98-8FD9-EF1D67059C27}" presName="negativeSpace" presStyleCnt="0"/>
      <dgm:spPr/>
    </dgm:pt>
    <dgm:pt modelId="{CF8B007A-FF8E-4E6C-99AC-3987163C7007}" type="pres">
      <dgm:prSet presAssocID="{4227DE0C-2606-4E98-8FD9-EF1D67059C27}" presName="childText" presStyleLbl="conFgAcc1" presStyleIdx="5" presStyleCnt="7">
        <dgm:presLayoutVars>
          <dgm:bulletEnabled val="1"/>
        </dgm:presLayoutVars>
      </dgm:prSet>
      <dgm:spPr/>
    </dgm:pt>
    <dgm:pt modelId="{9EEF375F-1608-4364-9031-CE2ABE743ED6}" type="pres">
      <dgm:prSet presAssocID="{8AEADA9F-5FA6-4506-A681-2C2C1DB6DB2D}" presName="spaceBetweenRectangles" presStyleCnt="0"/>
      <dgm:spPr/>
    </dgm:pt>
    <dgm:pt modelId="{11F8AEF0-EEE4-4D3B-9C9A-16387CE7FF35}" type="pres">
      <dgm:prSet presAssocID="{D14A667C-6D47-4B6C-9E59-CE19D87EF929}" presName="parentLin" presStyleCnt="0"/>
      <dgm:spPr/>
    </dgm:pt>
    <dgm:pt modelId="{97413616-8D7A-4B28-B094-57E9F858F958}" type="pres">
      <dgm:prSet presAssocID="{D14A667C-6D47-4B6C-9E59-CE19D87EF929}" presName="parentLeftMargin" presStyleLbl="node1" presStyleIdx="5" presStyleCnt="7"/>
      <dgm:spPr/>
    </dgm:pt>
    <dgm:pt modelId="{D76E5EDD-8654-41CD-BDE8-6B896DB87A3F}" type="pres">
      <dgm:prSet presAssocID="{D14A667C-6D47-4B6C-9E59-CE19D87EF929}" presName="parentText" presStyleLbl="node1" presStyleIdx="6" presStyleCnt="7">
        <dgm:presLayoutVars>
          <dgm:chMax val="0"/>
          <dgm:bulletEnabled val="1"/>
        </dgm:presLayoutVars>
      </dgm:prSet>
      <dgm:spPr/>
    </dgm:pt>
    <dgm:pt modelId="{850EB6C3-AF79-4B53-8DB8-17D7F8D19B8D}" type="pres">
      <dgm:prSet presAssocID="{D14A667C-6D47-4B6C-9E59-CE19D87EF929}" presName="negativeSpace" presStyleCnt="0"/>
      <dgm:spPr/>
    </dgm:pt>
    <dgm:pt modelId="{68D25A4C-3D94-48F4-9793-E0F5F9A6F75D}" type="pres">
      <dgm:prSet presAssocID="{D14A667C-6D47-4B6C-9E59-CE19D87EF929}" presName="childText" presStyleLbl="conFgAcc1" presStyleIdx="6" presStyleCnt="7">
        <dgm:presLayoutVars>
          <dgm:bulletEnabled val="1"/>
        </dgm:presLayoutVars>
      </dgm:prSet>
      <dgm:spPr/>
    </dgm:pt>
  </dgm:ptLst>
  <dgm:cxnLst>
    <dgm:cxn modelId="{2EA6D627-20D7-440D-9499-935B272AB261}" srcId="{5651AB0D-28E2-46DE-97C6-9B03DA08D642}" destId="{FCA0801D-889F-482A-A522-812D1D9E49C1}" srcOrd="4" destOrd="0" parTransId="{47432E25-A15D-4A4E-9FF3-44ED6846A522}" sibTransId="{C0779FF1-D67B-4519-B5EB-BACD5FB10459}"/>
    <dgm:cxn modelId="{58A4CE2A-A363-42CC-917A-335A4303DA87}" type="presOf" srcId="{D14A667C-6D47-4B6C-9E59-CE19D87EF929}" destId="{D76E5EDD-8654-41CD-BDE8-6B896DB87A3F}" srcOrd="1" destOrd="0" presId="urn:microsoft.com/office/officeart/2005/8/layout/list1"/>
    <dgm:cxn modelId="{22A82931-DC4A-4C19-87AF-1A468014706B}" type="presOf" srcId="{D14A667C-6D47-4B6C-9E59-CE19D87EF929}" destId="{97413616-8D7A-4B28-B094-57E9F858F958}" srcOrd="0" destOrd="0" presId="urn:microsoft.com/office/officeart/2005/8/layout/list1"/>
    <dgm:cxn modelId="{574D663C-0B97-4BD1-9FEF-8F497DF2C454}" srcId="{5651AB0D-28E2-46DE-97C6-9B03DA08D642}" destId="{5117BED0-ED09-4AF5-8514-B03FDC3AEC51}" srcOrd="1" destOrd="0" parTransId="{D6590288-3977-4530-B9D9-0CF73457CAB1}" sibTransId="{EF861F68-6914-4EF3-B935-5F360ED7FEC7}"/>
    <dgm:cxn modelId="{4B4A1E3D-7055-4770-8E6F-8EE5ED06A96B}" type="presOf" srcId="{4227DE0C-2606-4E98-8FD9-EF1D67059C27}" destId="{84342722-2BC8-4155-97D1-0B4959B64119}" srcOrd="0" destOrd="0" presId="urn:microsoft.com/office/officeart/2005/8/layout/list1"/>
    <dgm:cxn modelId="{BFCFDD63-59D8-4B23-85D0-5842AAFE39CF}" srcId="{5651AB0D-28E2-46DE-97C6-9B03DA08D642}" destId="{D14A667C-6D47-4B6C-9E59-CE19D87EF929}" srcOrd="6" destOrd="0" parTransId="{1DB9674C-D7AD-4603-883E-96C2A7A27C63}" sibTransId="{274BC109-AA2F-4EAC-B888-4A092EF28B15}"/>
    <dgm:cxn modelId="{C1148B4A-1963-4E9B-989E-FC155E26AA12}" type="presOf" srcId="{5117BED0-ED09-4AF5-8514-B03FDC3AEC51}" destId="{2CEE5A4D-2C51-4184-9EEB-7F951CC13C68}" srcOrd="1" destOrd="0" presId="urn:microsoft.com/office/officeart/2005/8/layout/list1"/>
    <dgm:cxn modelId="{59935F4B-F1FA-4242-9FAE-08D04E70820A}" type="presOf" srcId="{5651AB0D-28E2-46DE-97C6-9B03DA08D642}" destId="{844EE7B2-113D-4BC9-87F9-90E27C080614}" srcOrd="0" destOrd="0" presId="urn:microsoft.com/office/officeart/2005/8/layout/list1"/>
    <dgm:cxn modelId="{561F7C70-02CA-44D8-955E-410D5822CE48}" type="presOf" srcId="{DEDF0BFE-5674-4B48-B4B1-A89BD63393E6}" destId="{B550E44F-90B6-4388-9206-7EB99C8442D9}" srcOrd="0" destOrd="0" presId="urn:microsoft.com/office/officeart/2005/8/layout/list1"/>
    <dgm:cxn modelId="{41B80B56-9356-4594-AD74-BB30B7CA7D74}" type="presOf" srcId="{4227DE0C-2606-4E98-8FD9-EF1D67059C27}" destId="{3B316469-F92D-4CEE-B381-E6CAA65E1787}" srcOrd="1" destOrd="0" presId="urn:microsoft.com/office/officeart/2005/8/layout/list1"/>
    <dgm:cxn modelId="{99AA1476-5DB0-4863-A394-83C4E6A368CA}" srcId="{5651AB0D-28E2-46DE-97C6-9B03DA08D642}" destId="{DEDF0BFE-5674-4B48-B4B1-A89BD63393E6}" srcOrd="2" destOrd="0" parTransId="{417B04C7-AF17-4171-A02F-37691EC18D33}" sibTransId="{62CA5534-EDA0-4642-A2EE-4A1AF60F42A2}"/>
    <dgm:cxn modelId="{78B3DF5A-A6BC-439A-8078-DEBA838650C8}" type="presOf" srcId="{5117BED0-ED09-4AF5-8514-B03FDC3AEC51}" destId="{0B43A19C-77BB-4FE3-9045-942FE03B8817}" srcOrd="0" destOrd="0" presId="urn:microsoft.com/office/officeart/2005/8/layout/list1"/>
    <dgm:cxn modelId="{C1D41E7B-316C-4E19-A397-C6745497D3AD}" type="presOf" srcId="{9CA8A4A2-03EE-4BA5-A8DB-632F6354020F}" destId="{987D724F-2256-46C6-91E0-C10484255EFE}" srcOrd="0" destOrd="0" presId="urn:microsoft.com/office/officeart/2005/8/layout/list1"/>
    <dgm:cxn modelId="{1A305F7C-BAA7-4F9D-82FB-4917E60EDC6D}" srcId="{5651AB0D-28E2-46DE-97C6-9B03DA08D642}" destId="{4227DE0C-2606-4E98-8FD9-EF1D67059C27}" srcOrd="5" destOrd="0" parTransId="{5ABE7C06-4792-4135-BB1A-AD439A57BED4}" sibTransId="{8AEADA9F-5FA6-4506-A681-2C2C1DB6DB2D}"/>
    <dgm:cxn modelId="{3B259785-82E4-4010-88DF-F3F17A5BDA70}" srcId="{5651AB0D-28E2-46DE-97C6-9B03DA08D642}" destId="{B15F55DD-5FAB-4816-A42C-7EB97A6A2975}" srcOrd="0" destOrd="0" parTransId="{56832558-3907-4BCB-8129-E1A7135FC085}" sibTransId="{87C2C6BD-386C-4BFE-A4E7-494E797486EF}"/>
    <dgm:cxn modelId="{9907689F-91BB-42A8-967F-CC7533AD21B0}" srcId="{5651AB0D-28E2-46DE-97C6-9B03DA08D642}" destId="{9CA8A4A2-03EE-4BA5-A8DB-632F6354020F}" srcOrd="3" destOrd="0" parTransId="{A0047D99-D9D8-4122-BB63-708E192EE1B8}" sibTransId="{BC5FB1D0-3F09-43F6-95C3-AEBAB12B17D2}"/>
    <dgm:cxn modelId="{523086AB-1F65-4264-9859-CE3E081623EA}" type="presOf" srcId="{B15F55DD-5FAB-4816-A42C-7EB97A6A2975}" destId="{C6365059-03B6-4A80-8919-32F408492B57}" srcOrd="0" destOrd="0" presId="urn:microsoft.com/office/officeart/2005/8/layout/list1"/>
    <dgm:cxn modelId="{82B5B6B2-6A09-4829-847B-E1EEF2E21803}" type="presOf" srcId="{DEDF0BFE-5674-4B48-B4B1-A89BD63393E6}" destId="{03D33CE0-5BFF-4C44-9503-9D5C15F18534}" srcOrd="1" destOrd="0" presId="urn:microsoft.com/office/officeart/2005/8/layout/list1"/>
    <dgm:cxn modelId="{C8EC8DBD-2B12-4671-BA9A-0687A7DC4FEB}" type="presOf" srcId="{9CA8A4A2-03EE-4BA5-A8DB-632F6354020F}" destId="{85A6A4DB-9F94-4C5D-850C-29677B1F3534}" srcOrd="1" destOrd="0" presId="urn:microsoft.com/office/officeart/2005/8/layout/list1"/>
    <dgm:cxn modelId="{88904DC7-797B-433B-8148-0C86F42C00B8}" type="presOf" srcId="{FCA0801D-889F-482A-A522-812D1D9E49C1}" destId="{851385C3-A14C-4801-AB60-7DA6B29F9C69}" srcOrd="1" destOrd="0" presId="urn:microsoft.com/office/officeart/2005/8/layout/list1"/>
    <dgm:cxn modelId="{B950A2DF-EDA8-4141-9D87-D3926AA4F2EF}" type="presOf" srcId="{B15F55DD-5FAB-4816-A42C-7EB97A6A2975}" destId="{6D9110B5-ECA4-43EC-AFC7-CE2EA4C5B313}" srcOrd="1" destOrd="0" presId="urn:microsoft.com/office/officeart/2005/8/layout/list1"/>
    <dgm:cxn modelId="{6D7B7AE6-85EE-4298-A2EE-994E7660A24A}" type="presOf" srcId="{FCA0801D-889F-482A-A522-812D1D9E49C1}" destId="{D02ABABA-726D-4C9B-930F-C178994DFF31}" srcOrd="0" destOrd="0" presId="urn:microsoft.com/office/officeart/2005/8/layout/list1"/>
    <dgm:cxn modelId="{CFC54B1F-ADB4-4808-B717-2D806796E8DC}" type="presParOf" srcId="{844EE7B2-113D-4BC9-87F9-90E27C080614}" destId="{6F296112-908F-4717-A0EA-D5FDB89B8DD8}" srcOrd="0" destOrd="0" presId="urn:microsoft.com/office/officeart/2005/8/layout/list1"/>
    <dgm:cxn modelId="{0E32A40F-864B-46A8-927C-68F418F57B7E}" type="presParOf" srcId="{6F296112-908F-4717-A0EA-D5FDB89B8DD8}" destId="{C6365059-03B6-4A80-8919-32F408492B57}" srcOrd="0" destOrd="0" presId="urn:microsoft.com/office/officeart/2005/8/layout/list1"/>
    <dgm:cxn modelId="{C877C2AA-1EC5-46A5-A01A-6F0C1B6534A2}" type="presParOf" srcId="{6F296112-908F-4717-A0EA-D5FDB89B8DD8}" destId="{6D9110B5-ECA4-43EC-AFC7-CE2EA4C5B313}" srcOrd="1" destOrd="0" presId="urn:microsoft.com/office/officeart/2005/8/layout/list1"/>
    <dgm:cxn modelId="{953CF814-00D6-4883-BC2A-D5DA1AB88D74}" type="presParOf" srcId="{844EE7B2-113D-4BC9-87F9-90E27C080614}" destId="{1E3B0A9E-803B-4967-9372-3604CCC4E4D4}" srcOrd="1" destOrd="0" presId="urn:microsoft.com/office/officeart/2005/8/layout/list1"/>
    <dgm:cxn modelId="{AFB1356D-A21E-48B0-BFD6-49C81D4B7F13}" type="presParOf" srcId="{844EE7B2-113D-4BC9-87F9-90E27C080614}" destId="{D8C6FF6D-0F47-4836-B36A-042B683D98D1}" srcOrd="2" destOrd="0" presId="urn:microsoft.com/office/officeart/2005/8/layout/list1"/>
    <dgm:cxn modelId="{0FB7383F-8C14-4B7A-85A1-E4B2AB2F41AE}" type="presParOf" srcId="{844EE7B2-113D-4BC9-87F9-90E27C080614}" destId="{888AFCD3-42DC-4310-BDEC-AEEFD467E67F}" srcOrd="3" destOrd="0" presId="urn:microsoft.com/office/officeart/2005/8/layout/list1"/>
    <dgm:cxn modelId="{3DC27804-0024-422D-B855-4BA9D333AA49}" type="presParOf" srcId="{844EE7B2-113D-4BC9-87F9-90E27C080614}" destId="{747C967A-D67C-461C-9864-E6AB5A6074A9}" srcOrd="4" destOrd="0" presId="urn:microsoft.com/office/officeart/2005/8/layout/list1"/>
    <dgm:cxn modelId="{609775A8-D4EC-4548-82E0-6AEE60D9A179}" type="presParOf" srcId="{747C967A-D67C-461C-9864-E6AB5A6074A9}" destId="{0B43A19C-77BB-4FE3-9045-942FE03B8817}" srcOrd="0" destOrd="0" presId="urn:microsoft.com/office/officeart/2005/8/layout/list1"/>
    <dgm:cxn modelId="{71AA7CBE-B2AC-43EC-89F0-61A21F487CFA}" type="presParOf" srcId="{747C967A-D67C-461C-9864-E6AB5A6074A9}" destId="{2CEE5A4D-2C51-4184-9EEB-7F951CC13C68}" srcOrd="1" destOrd="0" presId="urn:microsoft.com/office/officeart/2005/8/layout/list1"/>
    <dgm:cxn modelId="{3CA9D25B-7839-4E7D-AF34-4F4B8B5FFC8B}" type="presParOf" srcId="{844EE7B2-113D-4BC9-87F9-90E27C080614}" destId="{B95CFDC1-CF21-46F8-AB88-1E19AE8E448F}" srcOrd="5" destOrd="0" presId="urn:microsoft.com/office/officeart/2005/8/layout/list1"/>
    <dgm:cxn modelId="{D52C2C93-6C65-41EA-B00F-743A48AF1006}" type="presParOf" srcId="{844EE7B2-113D-4BC9-87F9-90E27C080614}" destId="{559BD2AE-29B6-4227-9C64-6C101AE6A51D}" srcOrd="6" destOrd="0" presId="urn:microsoft.com/office/officeart/2005/8/layout/list1"/>
    <dgm:cxn modelId="{EC9AA25A-CEED-4E9C-816D-822AC1A1000E}" type="presParOf" srcId="{844EE7B2-113D-4BC9-87F9-90E27C080614}" destId="{738AE79C-3D2E-4523-8534-D56E2476DD29}" srcOrd="7" destOrd="0" presId="urn:microsoft.com/office/officeart/2005/8/layout/list1"/>
    <dgm:cxn modelId="{D462B604-B900-4924-A08D-EB290345C9A0}" type="presParOf" srcId="{844EE7B2-113D-4BC9-87F9-90E27C080614}" destId="{EB13B03F-1131-45FB-9D56-F2935864C59F}" srcOrd="8" destOrd="0" presId="urn:microsoft.com/office/officeart/2005/8/layout/list1"/>
    <dgm:cxn modelId="{F4F0FFF6-E96D-4249-8083-9DA166659316}" type="presParOf" srcId="{EB13B03F-1131-45FB-9D56-F2935864C59F}" destId="{B550E44F-90B6-4388-9206-7EB99C8442D9}" srcOrd="0" destOrd="0" presId="urn:microsoft.com/office/officeart/2005/8/layout/list1"/>
    <dgm:cxn modelId="{99CAF2DB-A3B0-4624-ACCE-2D732628F026}" type="presParOf" srcId="{EB13B03F-1131-45FB-9D56-F2935864C59F}" destId="{03D33CE0-5BFF-4C44-9503-9D5C15F18534}" srcOrd="1" destOrd="0" presId="urn:microsoft.com/office/officeart/2005/8/layout/list1"/>
    <dgm:cxn modelId="{DA6555CF-B467-4D43-B970-241AA137822A}" type="presParOf" srcId="{844EE7B2-113D-4BC9-87F9-90E27C080614}" destId="{F87F2257-E443-44E1-AFD1-F7D671489489}" srcOrd="9" destOrd="0" presId="urn:microsoft.com/office/officeart/2005/8/layout/list1"/>
    <dgm:cxn modelId="{19EA0BCF-482D-4A0A-93B3-2E627752B3A3}" type="presParOf" srcId="{844EE7B2-113D-4BC9-87F9-90E27C080614}" destId="{64C721A7-35F1-4062-9432-7C5A448794B6}" srcOrd="10" destOrd="0" presId="urn:microsoft.com/office/officeart/2005/8/layout/list1"/>
    <dgm:cxn modelId="{226850F6-4987-4D4D-94D4-70ECE6BA8926}" type="presParOf" srcId="{844EE7B2-113D-4BC9-87F9-90E27C080614}" destId="{7CF54B5E-4525-437D-8134-0164D66A37D5}" srcOrd="11" destOrd="0" presId="urn:microsoft.com/office/officeart/2005/8/layout/list1"/>
    <dgm:cxn modelId="{8EB1744F-C9D3-4955-BD15-CC5B2B8D94E0}" type="presParOf" srcId="{844EE7B2-113D-4BC9-87F9-90E27C080614}" destId="{DED44109-D312-4578-BD39-A1916E9DD144}" srcOrd="12" destOrd="0" presId="urn:microsoft.com/office/officeart/2005/8/layout/list1"/>
    <dgm:cxn modelId="{32EBAE6D-B952-42A7-BF3D-3DEDB17E39B7}" type="presParOf" srcId="{DED44109-D312-4578-BD39-A1916E9DD144}" destId="{987D724F-2256-46C6-91E0-C10484255EFE}" srcOrd="0" destOrd="0" presId="urn:microsoft.com/office/officeart/2005/8/layout/list1"/>
    <dgm:cxn modelId="{A15512B7-401B-4E51-B2FE-D9C81FA44899}" type="presParOf" srcId="{DED44109-D312-4578-BD39-A1916E9DD144}" destId="{85A6A4DB-9F94-4C5D-850C-29677B1F3534}" srcOrd="1" destOrd="0" presId="urn:microsoft.com/office/officeart/2005/8/layout/list1"/>
    <dgm:cxn modelId="{D27DDD90-84D1-45CB-A320-192C07A6B0DA}" type="presParOf" srcId="{844EE7B2-113D-4BC9-87F9-90E27C080614}" destId="{E9D434F3-4447-4FD8-9991-19CD7B125B7D}" srcOrd="13" destOrd="0" presId="urn:microsoft.com/office/officeart/2005/8/layout/list1"/>
    <dgm:cxn modelId="{DC5AD73C-C31C-4202-A159-BA07F5FAB6AB}" type="presParOf" srcId="{844EE7B2-113D-4BC9-87F9-90E27C080614}" destId="{6BC56450-D919-4C47-9D92-DCF7F6843BEF}" srcOrd="14" destOrd="0" presId="urn:microsoft.com/office/officeart/2005/8/layout/list1"/>
    <dgm:cxn modelId="{7549A10E-AE81-400B-88E6-309E885FE291}" type="presParOf" srcId="{844EE7B2-113D-4BC9-87F9-90E27C080614}" destId="{C063E480-F464-4523-AFF5-EA84782D4796}" srcOrd="15" destOrd="0" presId="urn:microsoft.com/office/officeart/2005/8/layout/list1"/>
    <dgm:cxn modelId="{EDE2F7EF-15A5-4D2F-8E40-118A48F81ED1}" type="presParOf" srcId="{844EE7B2-113D-4BC9-87F9-90E27C080614}" destId="{30319E70-184A-4C2D-B0B7-51E7C478393C}" srcOrd="16" destOrd="0" presId="urn:microsoft.com/office/officeart/2005/8/layout/list1"/>
    <dgm:cxn modelId="{5BED24E0-E127-44AE-86C7-4B7B3C22919C}" type="presParOf" srcId="{30319E70-184A-4C2D-B0B7-51E7C478393C}" destId="{D02ABABA-726D-4C9B-930F-C178994DFF31}" srcOrd="0" destOrd="0" presId="urn:microsoft.com/office/officeart/2005/8/layout/list1"/>
    <dgm:cxn modelId="{4D4D7815-E7EC-4793-953D-A3823A1DE9B2}" type="presParOf" srcId="{30319E70-184A-4C2D-B0B7-51E7C478393C}" destId="{851385C3-A14C-4801-AB60-7DA6B29F9C69}" srcOrd="1" destOrd="0" presId="urn:microsoft.com/office/officeart/2005/8/layout/list1"/>
    <dgm:cxn modelId="{8D50C393-30F3-46AF-9C78-192323C77BAD}" type="presParOf" srcId="{844EE7B2-113D-4BC9-87F9-90E27C080614}" destId="{AFF37099-D569-487F-80C5-AC70E1FBEAD0}" srcOrd="17" destOrd="0" presId="urn:microsoft.com/office/officeart/2005/8/layout/list1"/>
    <dgm:cxn modelId="{1A9F09BB-7021-4FCB-A323-7CAF1F5C9FC2}" type="presParOf" srcId="{844EE7B2-113D-4BC9-87F9-90E27C080614}" destId="{40C24E4E-219E-4B79-8D85-1A13314F17FA}" srcOrd="18" destOrd="0" presId="urn:microsoft.com/office/officeart/2005/8/layout/list1"/>
    <dgm:cxn modelId="{EBF4714D-213A-4253-B412-E54F949121A1}" type="presParOf" srcId="{844EE7B2-113D-4BC9-87F9-90E27C080614}" destId="{FCC751FB-9B9B-4763-82FA-E7DBA3631FB1}" srcOrd="19" destOrd="0" presId="urn:microsoft.com/office/officeart/2005/8/layout/list1"/>
    <dgm:cxn modelId="{A3EDB119-9FC2-481D-BA63-04008BC001B3}" type="presParOf" srcId="{844EE7B2-113D-4BC9-87F9-90E27C080614}" destId="{2BF6A97C-8938-4197-BCA4-4A632FBEDA63}" srcOrd="20" destOrd="0" presId="urn:microsoft.com/office/officeart/2005/8/layout/list1"/>
    <dgm:cxn modelId="{301C1C42-D1D6-4383-8CA4-6024B78A87DB}" type="presParOf" srcId="{2BF6A97C-8938-4197-BCA4-4A632FBEDA63}" destId="{84342722-2BC8-4155-97D1-0B4959B64119}" srcOrd="0" destOrd="0" presId="urn:microsoft.com/office/officeart/2005/8/layout/list1"/>
    <dgm:cxn modelId="{8EBAFB37-37F8-4797-B6BC-FA47B26F8971}" type="presParOf" srcId="{2BF6A97C-8938-4197-BCA4-4A632FBEDA63}" destId="{3B316469-F92D-4CEE-B381-E6CAA65E1787}" srcOrd="1" destOrd="0" presId="urn:microsoft.com/office/officeart/2005/8/layout/list1"/>
    <dgm:cxn modelId="{A88617DA-3821-47F4-91BD-A2185A44D512}" type="presParOf" srcId="{844EE7B2-113D-4BC9-87F9-90E27C080614}" destId="{0D66193E-65E4-4A3D-A401-D3838E0A39B4}" srcOrd="21" destOrd="0" presId="urn:microsoft.com/office/officeart/2005/8/layout/list1"/>
    <dgm:cxn modelId="{EAC16E8D-A723-4B28-A4E4-CD5FF3A644C0}" type="presParOf" srcId="{844EE7B2-113D-4BC9-87F9-90E27C080614}" destId="{CF8B007A-FF8E-4E6C-99AC-3987163C7007}" srcOrd="22" destOrd="0" presId="urn:microsoft.com/office/officeart/2005/8/layout/list1"/>
    <dgm:cxn modelId="{6715A76D-033E-4DB1-9D7B-9AF1C99BA587}" type="presParOf" srcId="{844EE7B2-113D-4BC9-87F9-90E27C080614}" destId="{9EEF375F-1608-4364-9031-CE2ABE743ED6}" srcOrd="23" destOrd="0" presId="urn:microsoft.com/office/officeart/2005/8/layout/list1"/>
    <dgm:cxn modelId="{5C3B802E-0ABD-4C64-AAB7-90F5236F9466}" type="presParOf" srcId="{844EE7B2-113D-4BC9-87F9-90E27C080614}" destId="{11F8AEF0-EEE4-4D3B-9C9A-16387CE7FF35}" srcOrd="24" destOrd="0" presId="urn:microsoft.com/office/officeart/2005/8/layout/list1"/>
    <dgm:cxn modelId="{F9000628-7E4C-4853-A94D-B9BF8B12F87D}" type="presParOf" srcId="{11F8AEF0-EEE4-4D3B-9C9A-16387CE7FF35}" destId="{97413616-8D7A-4B28-B094-57E9F858F958}" srcOrd="0" destOrd="0" presId="urn:microsoft.com/office/officeart/2005/8/layout/list1"/>
    <dgm:cxn modelId="{0ED80D0C-7AD4-4DFF-9733-8E4325741578}" type="presParOf" srcId="{11F8AEF0-EEE4-4D3B-9C9A-16387CE7FF35}" destId="{D76E5EDD-8654-41CD-BDE8-6B896DB87A3F}" srcOrd="1" destOrd="0" presId="urn:microsoft.com/office/officeart/2005/8/layout/list1"/>
    <dgm:cxn modelId="{7A770815-9952-438F-AEEE-BDE5AF96150C}" type="presParOf" srcId="{844EE7B2-113D-4BC9-87F9-90E27C080614}" destId="{850EB6C3-AF79-4B53-8DB8-17D7F8D19B8D}" srcOrd="25" destOrd="0" presId="urn:microsoft.com/office/officeart/2005/8/layout/list1"/>
    <dgm:cxn modelId="{70E45FE4-7675-483C-A0E5-8FD51464966C}" type="presParOf" srcId="{844EE7B2-113D-4BC9-87F9-90E27C080614}" destId="{68D25A4C-3D94-48F4-9793-E0F5F9A6F75D}"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E10271-0F1E-402A-8011-0A1019624EB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312B0A2-DB4B-4AA4-B50F-045763C676C2}">
      <dgm:prSet phldrT="[Text]" custT="1"/>
      <dgm:spPr/>
      <dgm:t>
        <a:bodyPr/>
        <a:lstStyle/>
        <a:p>
          <a:r>
            <a:rPr lang="en-US" sz="1800" dirty="0"/>
            <a:t>Calculate number of launches at each site</a:t>
          </a:r>
        </a:p>
      </dgm:t>
    </dgm:pt>
    <dgm:pt modelId="{C3C2F5AA-5EAA-425C-B7A1-20325731C100}" type="parTrans" cxnId="{BB975989-62B3-4A6D-9EAB-AB1616B62AF2}">
      <dgm:prSet/>
      <dgm:spPr/>
      <dgm:t>
        <a:bodyPr/>
        <a:lstStyle/>
        <a:p>
          <a:endParaRPr lang="en-US" sz="1100"/>
        </a:p>
      </dgm:t>
    </dgm:pt>
    <dgm:pt modelId="{AA519BA7-72F6-4811-AE45-10F215B5122C}" type="sibTrans" cxnId="{BB975989-62B3-4A6D-9EAB-AB1616B62AF2}">
      <dgm:prSet custT="1"/>
      <dgm:spPr/>
      <dgm:t>
        <a:bodyPr/>
        <a:lstStyle/>
        <a:p>
          <a:endParaRPr lang="en-US" sz="1800"/>
        </a:p>
      </dgm:t>
    </dgm:pt>
    <dgm:pt modelId="{13E5D675-072D-442E-9D08-A8A6DC8F1D14}">
      <dgm:prSet phldrT="[Text]" custT="1"/>
      <dgm:spPr/>
      <dgm:t>
        <a:bodyPr/>
        <a:lstStyle/>
        <a:p>
          <a:r>
            <a:rPr lang="en-US" sz="1600" dirty="0"/>
            <a:t>Calculate number and occurrence of each orbit</a:t>
          </a:r>
        </a:p>
      </dgm:t>
    </dgm:pt>
    <dgm:pt modelId="{31009D02-553E-4573-B33F-C5D59A340F71}" type="parTrans" cxnId="{EF171450-8050-49BD-81A3-D30527C83EDC}">
      <dgm:prSet/>
      <dgm:spPr/>
      <dgm:t>
        <a:bodyPr/>
        <a:lstStyle/>
        <a:p>
          <a:endParaRPr lang="en-US" sz="1100"/>
        </a:p>
      </dgm:t>
    </dgm:pt>
    <dgm:pt modelId="{7F6C4E91-AED4-4F6B-8E3C-241F2AFB0B8D}" type="sibTrans" cxnId="{EF171450-8050-49BD-81A3-D30527C83EDC}">
      <dgm:prSet custT="1"/>
      <dgm:spPr/>
      <dgm:t>
        <a:bodyPr/>
        <a:lstStyle/>
        <a:p>
          <a:endParaRPr lang="en-US" sz="1800"/>
        </a:p>
      </dgm:t>
    </dgm:pt>
    <dgm:pt modelId="{FE073460-F3B1-40C9-8E6C-58008DEE3850}">
      <dgm:prSet custT="1"/>
      <dgm:spPr/>
      <dgm:t>
        <a:bodyPr/>
        <a:lstStyle/>
        <a:p>
          <a:r>
            <a:rPr lang="en-US" sz="1100"/>
            <a:t>Calculate number and occurrence of mission outcome per orbit type</a:t>
          </a:r>
        </a:p>
      </dgm:t>
    </dgm:pt>
    <dgm:pt modelId="{1B9CFE77-750D-4505-A38F-C20EF0E715FA}" type="parTrans" cxnId="{5432BF41-D286-489F-850C-AD9F77BBFDFA}">
      <dgm:prSet/>
      <dgm:spPr/>
      <dgm:t>
        <a:bodyPr/>
        <a:lstStyle/>
        <a:p>
          <a:endParaRPr lang="en-US"/>
        </a:p>
      </dgm:t>
    </dgm:pt>
    <dgm:pt modelId="{7CE7A205-1E07-4973-92A7-0A51F03A846D}" type="sibTrans" cxnId="{5432BF41-D286-489F-850C-AD9F77BBFDFA}">
      <dgm:prSet/>
      <dgm:spPr/>
      <dgm:t>
        <a:bodyPr/>
        <a:lstStyle/>
        <a:p>
          <a:endParaRPr lang="en-US"/>
        </a:p>
      </dgm:t>
    </dgm:pt>
    <dgm:pt modelId="{3E3DE60B-4E94-4466-8301-A60B625415CE}" type="pres">
      <dgm:prSet presAssocID="{DBE10271-0F1E-402A-8011-0A1019624EB8}" presName="outerComposite" presStyleCnt="0">
        <dgm:presLayoutVars>
          <dgm:chMax val="5"/>
          <dgm:dir/>
          <dgm:resizeHandles val="exact"/>
        </dgm:presLayoutVars>
      </dgm:prSet>
      <dgm:spPr/>
    </dgm:pt>
    <dgm:pt modelId="{F6428D0D-637D-4F9A-BA43-AD0CEE47B8E8}" type="pres">
      <dgm:prSet presAssocID="{DBE10271-0F1E-402A-8011-0A1019624EB8}" presName="dummyMaxCanvas" presStyleCnt="0">
        <dgm:presLayoutVars/>
      </dgm:prSet>
      <dgm:spPr/>
    </dgm:pt>
    <dgm:pt modelId="{153984C5-D68E-447F-A75C-10F12756502E}" type="pres">
      <dgm:prSet presAssocID="{DBE10271-0F1E-402A-8011-0A1019624EB8}" presName="ThreeNodes_1" presStyleLbl="node1" presStyleIdx="0" presStyleCnt="3">
        <dgm:presLayoutVars>
          <dgm:bulletEnabled val="1"/>
        </dgm:presLayoutVars>
      </dgm:prSet>
      <dgm:spPr/>
    </dgm:pt>
    <dgm:pt modelId="{06096F86-5016-4615-8341-A3CD2DAD42B4}" type="pres">
      <dgm:prSet presAssocID="{DBE10271-0F1E-402A-8011-0A1019624EB8}" presName="ThreeNodes_2" presStyleLbl="node1" presStyleIdx="1" presStyleCnt="3">
        <dgm:presLayoutVars>
          <dgm:bulletEnabled val="1"/>
        </dgm:presLayoutVars>
      </dgm:prSet>
      <dgm:spPr/>
    </dgm:pt>
    <dgm:pt modelId="{B622B1BA-ABA8-403C-99EF-C938DF96B205}" type="pres">
      <dgm:prSet presAssocID="{DBE10271-0F1E-402A-8011-0A1019624EB8}" presName="ThreeNodes_3" presStyleLbl="node1" presStyleIdx="2" presStyleCnt="3">
        <dgm:presLayoutVars>
          <dgm:bulletEnabled val="1"/>
        </dgm:presLayoutVars>
      </dgm:prSet>
      <dgm:spPr/>
    </dgm:pt>
    <dgm:pt modelId="{55C56530-BA59-4E58-8D46-8394688166FF}" type="pres">
      <dgm:prSet presAssocID="{DBE10271-0F1E-402A-8011-0A1019624EB8}" presName="ThreeConn_1-2" presStyleLbl="fgAccFollowNode1" presStyleIdx="0" presStyleCnt="2">
        <dgm:presLayoutVars>
          <dgm:bulletEnabled val="1"/>
        </dgm:presLayoutVars>
      </dgm:prSet>
      <dgm:spPr/>
    </dgm:pt>
    <dgm:pt modelId="{76D3A6AA-A026-40A9-AFBC-FE6383C57FEF}" type="pres">
      <dgm:prSet presAssocID="{DBE10271-0F1E-402A-8011-0A1019624EB8}" presName="ThreeConn_2-3" presStyleLbl="fgAccFollowNode1" presStyleIdx="1" presStyleCnt="2">
        <dgm:presLayoutVars>
          <dgm:bulletEnabled val="1"/>
        </dgm:presLayoutVars>
      </dgm:prSet>
      <dgm:spPr/>
    </dgm:pt>
    <dgm:pt modelId="{9F552604-0D2E-494A-82A2-3E30890D0102}" type="pres">
      <dgm:prSet presAssocID="{DBE10271-0F1E-402A-8011-0A1019624EB8}" presName="ThreeNodes_1_text" presStyleLbl="node1" presStyleIdx="2" presStyleCnt="3">
        <dgm:presLayoutVars>
          <dgm:bulletEnabled val="1"/>
        </dgm:presLayoutVars>
      </dgm:prSet>
      <dgm:spPr/>
    </dgm:pt>
    <dgm:pt modelId="{34F0795B-98A6-4DA1-B63C-28AD71175B75}" type="pres">
      <dgm:prSet presAssocID="{DBE10271-0F1E-402A-8011-0A1019624EB8}" presName="ThreeNodes_2_text" presStyleLbl="node1" presStyleIdx="2" presStyleCnt="3">
        <dgm:presLayoutVars>
          <dgm:bulletEnabled val="1"/>
        </dgm:presLayoutVars>
      </dgm:prSet>
      <dgm:spPr/>
    </dgm:pt>
    <dgm:pt modelId="{BC0107F6-927B-4210-9148-2F5E04EF4090}" type="pres">
      <dgm:prSet presAssocID="{DBE10271-0F1E-402A-8011-0A1019624EB8}" presName="ThreeNodes_3_text" presStyleLbl="node1" presStyleIdx="2" presStyleCnt="3">
        <dgm:presLayoutVars>
          <dgm:bulletEnabled val="1"/>
        </dgm:presLayoutVars>
      </dgm:prSet>
      <dgm:spPr/>
    </dgm:pt>
  </dgm:ptLst>
  <dgm:cxnLst>
    <dgm:cxn modelId="{5B6EA722-74C9-49F1-ADF2-599BDE6E5539}" type="presOf" srcId="{13E5D675-072D-442E-9D08-A8A6DC8F1D14}" destId="{06096F86-5016-4615-8341-A3CD2DAD42B4}" srcOrd="0" destOrd="0" presId="urn:microsoft.com/office/officeart/2005/8/layout/vProcess5"/>
    <dgm:cxn modelId="{CA874925-1071-4864-A4E4-17B1888602F7}" type="presOf" srcId="{13E5D675-072D-442E-9D08-A8A6DC8F1D14}" destId="{34F0795B-98A6-4DA1-B63C-28AD71175B75}" srcOrd="1" destOrd="0" presId="urn:microsoft.com/office/officeart/2005/8/layout/vProcess5"/>
    <dgm:cxn modelId="{03ECFA2C-F9D2-4732-B45E-B31023A6CD75}" type="presOf" srcId="{0312B0A2-DB4B-4AA4-B50F-045763C676C2}" destId="{153984C5-D68E-447F-A75C-10F12756502E}" srcOrd="0" destOrd="0" presId="urn:microsoft.com/office/officeart/2005/8/layout/vProcess5"/>
    <dgm:cxn modelId="{A3156630-A6E0-4470-94A5-0E74AD430BDA}" type="presOf" srcId="{AA519BA7-72F6-4811-AE45-10F215B5122C}" destId="{55C56530-BA59-4E58-8D46-8394688166FF}" srcOrd="0" destOrd="0" presId="urn:microsoft.com/office/officeart/2005/8/layout/vProcess5"/>
    <dgm:cxn modelId="{5432BF41-D286-489F-850C-AD9F77BBFDFA}" srcId="{DBE10271-0F1E-402A-8011-0A1019624EB8}" destId="{FE073460-F3B1-40C9-8E6C-58008DEE3850}" srcOrd="2" destOrd="0" parTransId="{1B9CFE77-750D-4505-A38F-C20EF0E715FA}" sibTransId="{7CE7A205-1E07-4973-92A7-0A51F03A846D}"/>
    <dgm:cxn modelId="{EF171450-8050-49BD-81A3-D30527C83EDC}" srcId="{DBE10271-0F1E-402A-8011-0A1019624EB8}" destId="{13E5D675-072D-442E-9D08-A8A6DC8F1D14}" srcOrd="1" destOrd="0" parTransId="{31009D02-553E-4573-B33F-C5D59A340F71}" sibTransId="{7F6C4E91-AED4-4F6B-8E3C-241F2AFB0B8D}"/>
    <dgm:cxn modelId="{95670E58-0537-42F7-8464-6907CF166DC9}" type="presOf" srcId="{7F6C4E91-AED4-4F6B-8E3C-241F2AFB0B8D}" destId="{76D3A6AA-A026-40A9-AFBC-FE6383C57FEF}" srcOrd="0" destOrd="0" presId="urn:microsoft.com/office/officeart/2005/8/layout/vProcess5"/>
    <dgm:cxn modelId="{BB975989-62B3-4A6D-9EAB-AB1616B62AF2}" srcId="{DBE10271-0F1E-402A-8011-0A1019624EB8}" destId="{0312B0A2-DB4B-4AA4-B50F-045763C676C2}" srcOrd="0" destOrd="0" parTransId="{C3C2F5AA-5EAA-425C-B7A1-20325731C100}" sibTransId="{AA519BA7-72F6-4811-AE45-10F215B5122C}"/>
    <dgm:cxn modelId="{FE1B668A-8395-4FDC-AF00-194FA61BD294}" type="presOf" srcId="{DBE10271-0F1E-402A-8011-0A1019624EB8}" destId="{3E3DE60B-4E94-4466-8301-A60B625415CE}" srcOrd="0" destOrd="0" presId="urn:microsoft.com/office/officeart/2005/8/layout/vProcess5"/>
    <dgm:cxn modelId="{7BAC149D-C7A7-4806-956A-B98816222C2A}" type="presOf" srcId="{FE073460-F3B1-40C9-8E6C-58008DEE3850}" destId="{B622B1BA-ABA8-403C-99EF-C938DF96B205}" srcOrd="0" destOrd="0" presId="urn:microsoft.com/office/officeart/2005/8/layout/vProcess5"/>
    <dgm:cxn modelId="{59FF72BC-A259-4E2A-A680-C41484C62430}" type="presOf" srcId="{0312B0A2-DB4B-4AA4-B50F-045763C676C2}" destId="{9F552604-0D2E-494A-82A2-3E30890D0102}" srcOrd="1" destOrd="0" presId="urn:microsoft.com/office/officeart/2005/8/layout/vProcess5"/>
    <dgm:cxn modelId="{DD599EEB-9A1C-4128-A27E-E93A900F200B}" type="presOf" srcId="{FE073460-F3B1-40C9-8E6C-58008DEE3850}" destId="{BC0107F6-927B-4210-9148-2F5E04EF4090}" srcOrd="1" destOrd="0" presId="urn:microsoft.com/office/officeart/2005/8/layout/vProcess5"/>
    <dgm:cxn modelId="{0CAC3AFD-91AF-4092-B635-FDBA506D7A86}" type="presParOf" srcId="{3E3DE60B-4E94-4466-8301-A60B625415CE}" destId="{F6428D0D-637D-4F9A-BA43-AD0CEE47B8E8}" srcOrd="0" destOrd="0" presId="urn:microsoft.com/office/officeart/2005/8/layout/vProcess5"/>
    <dgm:cxn modelId="{EE110576-77DC-4A57-B75E-B459CA83A407}" type="presParOf" srcId="{3E3DE60B-4E94-4466-8301-A60B625415CE}" destId="{153984C5-D68E-447F-A75C-10F12756502E}" srcOrd="1" destOrd="0" presId="urn:microsoft.com/office/officeart/2005/8/layout/vProcess5"/>
    <dgm:cxn modelId="{2A520CCB-D547-462B-B847-D01C33A9AA59}" type="presParOf" srcId="{3E3DE60B-4E94-4466-8301-A60B625415CE}" destId="{06096F86-5016-4615-8341-A3CD2DAD42B4}" srcOrd="2" destOrd="0" presId="urn:microsoft.com/office/officeart/2005/8/layout/vProcess5"/>
    <dgm:cxn modelId="{1BC486E8-2F20-4E80-AA0E-FAB28533024F}" type="presParOf" srcId="{3E3DE60B-4E94-4466-8301-A60B625415CE}" destId="{B622B1BA-ABA8-403C-99EF-C938DF96B205}" srcOrd="3" destOrd="0" presId="urn:microsoft.com/office/officeart/2005/8/layout/vProcess5"/>
    <dgm:cxn modelId="{6DE54EE8-FDC8-4C3F-86B2-47594D99E12A}" type="presParOf" srcId="{3E3DE60B-4E94-4466-8301-A60B625415CE}" destId="{55C56530-BA59-4E58-8D46-8394688166FF}" srcOrd="4" destOrd="0" presId="urn:microsoft.com/office/officeart/2005/8/layout/vProcess5"/>
    <dgm:cxn modelId="{44A3E465-D7CA-4CD4-A212-776915B63BCD}" type="presParOf" srcId="{3E3DE60B-4E94-4466-8301-A60B625415CE}" destId="{76D3A6AA-A026-40A9-AFBC-FE6383C57FEF}" srcOrd="5" destOrd="0" presId="urn:microsoft.com/office/officeart/2005/8/layout/vProcess5"/>
    <dgm:cxn modelId="{1193FFEF-246A-43CF-B696-26CFFC423CFB}" type="presParOf" srcId="{3E3DE60B-4E94-4466-8301-A60B625415CE}" destId="{9F552604-0D2E-494A-82A2-3E30890D0102}" srcOrd="6" destOrd="0" presId="urn:microsoft.com/office/officeart/2005/8/layout/vProcess5"/>
    <dgm:cxn modelId="{0E015B3A-A1C6-45C6-90AC-1C00E657C97A}" type="presParOf" srcId="{3E3DE60B-4E94-4466-8301-A60B625415CE}" destId="{34F0795B-98A6-4DA1-B63C-28AD71175B75}" srcOrd="7" destOrd="0" presId="urn:microsoft.com/office/officeart/2005/8/layout/vProcess5"/>
    <dgm:cxn modelId="{96CEF3D7-DE29-414F-9F6D-5A1E6B286281}" type="presParOf" srcId="{3E3DE60B-4E94-4466-8301-A60B625415CE}" destId="{BC0107F6-927B-4210-9148-2F5E04EF409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4C3A85-F93B-49B4-871B-08A00CE0DBD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E85E0AD-56A7-4FB4-822C-D6EAE7DB9B4D}">
      <dgm:prSet phldrT="[Text]"/>
      <dgm:spPr/>
      <dgm:t>
        <a:bodyPr/>
        <a:lstStyle/>
        <a:p>
          <a:r>
            <a:rPr lang="en-US" dirty="0"/>
            <a:t>Create landing outcome label from Outcome column</a:t>
          </a:r>
        </a:p>
      </dgm:t>
    </dgm:pt>
    <dgm:pt modelId="{F260DE2F-9E47-4D63-AC0C-DF1FEB4CFDD0}" type="parTrans" cxnId="{D7E572E1-B0DF-4624-AA57-8964B091C25E}">
      <dgm:prSet/>
      <dgm:spPr/>
      <dgm:t>
        <a:bodyPr/>
        <a:lstStyle/>
        <a:p>
          <a:endParaRPr lang="en-US"/>
        </a:p>
      </dgm:t>
    </dgm:pt>
    <dgm:pt modelId="{785BFD53-EA95-4299-9B07-A9D22F2B2106}" type="sibTrans" cxnId="{D7E572E1-B0DF-4624-AA57-8964B091C25E}">
      <dgm:prSet/>
      <dgm:spPr/>
      <dgm:t>
        <a:bodyPr/>
        <a:lstStyle/>
        <a:p>
          <a:endParaRPr lang="en-US"/>
        </a:p>
      </dgm:t>
    </dgm:pt>
    <dgm:pt modelId="{30D05A35-9342-4393-AF94-EEAE99F0C5A2}">
      <dgm:prSet phldrT="[Text]"/>
      <dgm:spPr/>
      <dgm:t>
        <a:bodyPr/>
        <a:lstStyle/>
        <a:p>
          <a:r>
            <a:rPr lang="en-US" dirty="0"/>
            <a:t>Export dataset as CSV</a:t>
          </a:r>
        </a:p>
      </dgm:t>
    </dgm:pt>
    <dgm:pt modelId="{3D17FB39-586F-4713-A2D0-9A2419DA7B9B}" type="parTrans" cxnId="{3C8600C9-9112-4454-B0C9-D80DF48ACFB5}">
      <dgm:prSet/>
      <dgm:spPr/>
      <dgm:t>
        <a:bodyPr/>
        <a:lstStyle/>
        <a:p>
          <a:endParaRPr lang="en-US"/>
        </a:p>
      </dgm:t>
    </dgm:pt>
    <dgm:pt modelId="{727A39A0-3D44-4F63-936D-F89AC2A92D17}" type="sibTrans" cxnId="{3C8600C9-9112-4454-B0C9-D80DF48ACFB5}">
      <dgm:prSet/>
      <dgm:spPr/>
      <dgm:t>
        <a:bodyPr/>
        <a:lstStyle/>
        <a:p>
          <a:endParaRPr lang="en-US"/>
        </a:p>
      </dgm:t>
    </dgm:pt>
    <dgm:pt modelId="{87C6D207-5955-49D2-A716-3328BF724988}" type="pres">
      <dgm:prSet presAssocID="{C74C3A85-F93B-49B4-871B-08A00CE0DBDA}" presName="outerComposite" presStyleCnt="0">
        <dgm:presLayoutVars>
          <dgm:chMax val="5"/>
          <dgm:dir/>
          <dgm:resizeHandles val="exact"/>
        </dgm:presLayoutVars>
      </dgm:prSet>
      <dgm:spPr/>
    </dgm:pt>
    <dgm:pt modelId="{D20BCBAF-80D6-4274-9A29-482213C5B0C0}" type="pres">
      <dgm:prSet presAssocID="{C74C3A85-F93B-49B4-871B-08A00CE0DBDA}" presName="dummyMaxCanvas" presStyleCnt="0">
        <dgm:presLayoutVars/>
      </dgm:prSet>
      <dgm:spPr/>
    </dgm:pt>
    <dgm:pt modelId="{2B035501-E5D1-4F27-9216-3CD540EEE8B6}" type="pres">
      <dgm:prSet presAssocID="{C74C3A85-F93B-49B4-871B-08A00CE0DBDA}" presName="TwoNodes_1" presStyleLbl="node1" presStyleIdx="0" presStyleCnt="2">
        <dgm:presLayoutVars>
          <dgm:bulletEnabled val="1"/>
        </dgm:presLayoutVars>
      </dgm:prSet>
      <dgm:spPr/>
    </dgm:pt>
    <dgm:pt modelId="{DBF99E34-42A2-4D0B-B958-C3FED5ACFEF0}" type="pres">
      <dgm:prSet presAssocID="{C74C3A85-F93B-49B4-871B-08A00CE0DBDA}" presName="TwoNodes_2" presStyleLbl="node1" presStyleIdx="1" presStyleCnt="2">
        <dgm:presLayoutVars>
          <dgm:bulletEnabled val="1"/>
        </dgm:presLayoutVars>
      </dgm:prSet>
      <dgm:spPr/>
    </dgm:pt>
    <dgm:pt modelId="{93EC4C50-0790-408E-A811-9979BBF5DC52}" type="pres">
      <dgm:prSet presAssocID="{C74C3A85-F93B-49B4-871B-08A00CE0DBDA}" presName="TwoConn_1-2" presStyleLbl="fgAccFollowNode1" presStyleIdx="0" presStyleCnt="1">
        <dgm:presLayoutVars>
          <dgm:bulletEnabled val="1"/>
        </dgm:presLayoutVars>
      </dgm:prSet>
      <dgm:spPr/>
    </dgm:pt>
    <dgm:pt modelId="{E51EF10C-E97F-4713-AE79-0C44C20E5E2C}" type="pres">
      <dgm:prSet presAssocID="{C74C3A85-F93B-49B4-871B-08A00CE0DBDA}" presName="TwoNodes_1_text" presStyleLbl="node1" presStyleIdx="1" presStyleCnt="2">
        <dgm:presLayoutVars>
          <dgm:bulletEnabled val="1"/>
        </dgm:presLayoutVars>
      </dgm:prSet>
      <dgm:spPr/>
    </dgm:pt>
    <dgm:pt modelId="{A516DC8D-803B-4DCB-BAF3-E5C1856ABE89}" type="pres">
      <dgm:prSet presAssocID="{C74C3A85-F93B-49B4-871B-08A00CE0DBDA}" presName="TwoNodes_2_text" presStyleLbl="node1" presStyleIdx="1" presStyleCnt="2">
        <dgm:presLayoutVars>
          <dgm:bulletEnabled val="1"/>
        </dgm:presLayoutVars>
      </dgm:prSet>
      <dgm:spPr/>
    </dgm:pt>
  </dgm:ptLst>
  <dgm:cxnLst>
    <dgm:cxn modelId="{71E82F10-5B9F-475F-B3B9-979C05818F38}" type="presOf" srcId="{DE85E0AD-56A7-4FB4-822C-D6EAE7DB9B4D}" destId="{E51EF10C-E97F-4713-AE79-0C44C20E5E2C}" srcOrd="1" destOrd="0" presId="urn:microsoft.com/office/officeart/2005/8/layout/vProcess5"/>
    <dgm:cxn modelId="{F150FE1E-F50E-491C-8CA7-90DA6374FA05}" type="presOf" srcId="{DE85E0AD-56A7-4FB4-822C-D6EAE7DB9B4D}" destId="{2B035501-E5D1-4F27-9216-3CD540EEE8B6}" srcOrd="0" destOrd="0" presId="urn:microsoft.com/office/officeart/2005/8/layout/vProcess5"/>
    <dgm:cxn modelId="{B6E4662C-A073-49DD-BE73-A16D0327DFD2}" type="presOf" srcId="{30D05A35-9342-4393-AF94-EEAE99F0C5A2}" destId="{DBF99E34-42A2-4D0B-B958-C3FED5ACFEF0}" srcOrd="0" destOrd="0" presId="urn:microsoft.com/office/officeart/2005/8/layout/vProcess5"/>
    <dgm:cxn modelId="{030BB2BA-BE65-4777-ADA9-A4B0594B6D81}" type="presOf" srcId="{30D05A35-9342-4393-AF94-EEAE99F0C5A2}" destId="{A516DC8D-803B-4DCB-BAF3-E5C1856ABE89}" srcOrd="1" destOrd="0" presId="urn:microsoft.com/office/officeart/2005/8/layout/vProcess5"/>
    <dgm:cxn modelId="{4DB07FC8-DCB7-48D1-A7B8-2534C94CE5A5}" type="presOf" srcId="{785BFD53-EA95-4299-9B07-A9D22F2B2106}" destId="{93EC4C50-0790-408E-A811-9979BBF5DC52}" srcOrd="0" destOrd="0" presId="urn:microsoft.com/office/officeart/2005/8/layout/vProcess5"/>
    <dgm:cxn modelId="{3C8600C9-9112-4454-B0C9-D80DF48ACFB5}" srcId="{C74C3A85-F93B-49B4-871B-08A00CE0DBDA}" destId="{30D05A35-9342-4393-AF94-EEAE99F0C5A2}" srcOrd="1" destOrd="0" parTransId="{3D17FB39-586F-4713-A2D0-9A2419DA7B9B}" sibTransId="{727A39A0-3D44-4F63-936D-F89AC2A92D17}"/>
    <dgm:cxn modelId="{257358CE-7727-47C7-BFF4-08EA820D9E6C}" type="presOf" srcId="{C74C3A85-F93B-49B4-871B-08A00CE0DBDA}" destId="{87C6D207-5955-49D2-A716-3328BF724988}" srcOrd="0" destOrd="0" presId="urn:microsoft.com/office/officeart/2005/8/layout/vProcess5"/>
    <dgm:cxn modelId="{D7E572E1-B0DF-4624-AA57-8964B091C25E}" srcId="{C74C3A85-F93B-49B4-871B-08A00CE0DBDA}" destId="{DE85E0AD-56A7-4FB4-822C-D6EAE7DB9B4D}" srcOrd="0" destOrd="0" parTransId="{F260DE2F-9E47-4D63-AC0C-DF1FEB4CFDD0}" sibTransId="{785BFD53-EA95-4299-9B07-A9D22F2B2106}"/>
    <dgm:cxn modelId="{F10675F9-4251-495E-B35D-1399D1D20C55}" type="presParOf" srcId="{87C6D207-5955-49D2-A716-3328BF724988}" destId="{D20BCBAF-80D6-4274-9A29-482213C5B0C0}" srcOrd="0" destOrd="0" presId="urn:microsoft.com/office/officeart/2005/8/layout/vProcess5"/>
    <dgm:cxn modelId="{D5AD8738-1B23-497B-844A-A7D51942F25E}" type="presParOf" srcId="{87C6D207-5955-49D2-A716-3328BF724988}" destId="{2B035501-E5D1-4F27-9216-3CD540EEE8B6}" srcOrd="1" destOrd="0" presId="urn:microsoft.com/office/officeart/2005/8/layout/vProcess5"/>
    <dgm:cxn modelId="{C70D122D-FF0B-4815-A82E-AF53BDE461C7}" type="presParOf" srcId="{87C6D207-5955-49D2-A716-3328BF724988}" destId="{DBF99E34-42A2-4D0B-B958-C3FED5ACFEF0}" srcOrd="2" destOrd="0" presId="urn:microsoft.com/office/officeart/2005/8/layout/vProcess5"/>
    <dgm:cxn modelId="{978EC16F-667C-412D-A864-AB1A80B8B8F3}" type="presParOf" srcId="{87C6D207-5955-49D2-A716-3328BF724988}" destId="{93EC4C50-0790-408E-A811-9979BBF5DC52}" srcOrd="3" destOrd="0" presId="urn:microsoft.com/office/officeart/2005/8/layout/vProcess5"/>
    <dgm:cxn modelId="{5EE880E8-B86B-40B1-B171-B19A363F0F44}" type="presParOf" srcId="{87C6D207-5955-49D2-A716-3328BF724988}" destId="{E51EF10C-E97F-4713-AE79-0C44C20E5E2C}" srcOrd="4" destOrd="0" presId="urn:microsoft.com/office/officeart/2005/8/layout/vProcess5"/>
    <dgm:cxn modelId="{C9353522-58E0-49B1-876A-BE09DAB8875B}" type="presParOf" srcId="{87C6D207-5955-49D2-A716-3328BF724988}" destId="{A516DC8D-803B-4DCB-BAF3-E5C1856ABE89}" srcOrd="5"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AD9767-40F8-489D-BD60-DFA3CC09A47F}"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8352ED44-ADBA-4316-B5F5-E94F00979143}">
      <dgm:prSet custT="1"/>
      <dgm:spPr/>
      <dgm:t>
        <a:bodyPr/>
        <a:lstStyle/>
        <a:p>
          <a:r>
            <a:rPr lang="en-US" sz="2400" dirty="0"/>
            <a:t>Exploratory data analysis results</a:t>
          </a:r>
        </a:p>
      </dgm:t>
    </dgm:pt>
    <dgm:pt modelId="{C1981D43-58DB-4F7B-B9F0-65EC307F2B39}" type="parTrans" cxnId="{3A8BD418-17B3-4B32-B980-64FF738AC36C}">
      <dgm:prSet/>
      <dgm:spPr/>
      <dgm:t>
        <a:bodyPr/>
        <a:lstStyle/>
        <a:p>
          <a:endParaRPr lang="en-US" sz="2000"/>
        </a:p>
      </dgm:t>
    </dgm:pt>
    <dgm:pt modelId="{15137F0B-0BF6-4998-BBDC-A97A44F28C0A}" type="sibTrans" cxnId="{3A8BD418-17B3-4B32-B980-64FF738AC36C}">
      <dgm:prSet/>
      <dgm:spPr/>
      <dgm:t>
        <a:bodyPr/>
        <a:lstStyle/>
        <a:p>
          <a:endParaRPr lang="en-US" sz="2000"/>
        </a:p>
      </dgm:t>
    </dgm:pt>
    <dgm:pt modelId="{E4DAE49F-462D-4726-B075-061658D66991}">
      <dgm:prSet phldrT="[Text]" custT="1"/>
      <dgm:spPr/>
      <dgm:t>
        <a:bodyPr/>
        <a:lstStyle/>
        <a:p>
          <a:r>
            <a:rPr lang="en-US" sz="2400" dirty="0"/>
            <a:t>Interactive analytics demo in screenshots</a:t>
          </a:r>
        </a:p>
      </dgm:t>
    </dgm:pt>
    <dgm:pt modelId="{2AAD8BD3-2456-440D-A1E7-3CB21DE839D5}" type="parTrans" cxnId="{4B64C807-5CC6-438E-8DE6-D8E8439275E2}">
      <dgm:prSet/>
      <dgm:spPr/>
      <dgm:t>
        <a:bodyPr/>
        <a:lstStyle/>
        <a:p>
          <a:endParaRPr lang="en-US" sz="2000"/>
        </a:p>
      </dgm:t>
    </dgm:pt>
    <dgm:pt modelId="{B13A7047-3FE2-44C4-8FA8-4619D71756F3}" type="sibTrans" cxnId="{4B64C807-5CC6-438E-8DE6-D8E8439275E2}">
      <dgm:prSet/>
      <dgm:spPr/>
      <dgm:t>
        <a:bodyPr/>
        <a:lstStyle/>
        <a:p>
          <a:endParaRPr lang="en-US" sz="2000"/>
        </a:p>
      </dgm:t>
    </dgm:pt>
    <dgm:pt modelId="{BE94D9FF-8559-42B9-98BA-CC6CA8E29834}">
      <dgm:prSet phldrT="[Text]" custT="1"/>
      <dgm:spPr/>
      <dgm:t>
        <a:bodyPr/>
        <a:lstStyle/>
        <a:p>
          <a:pPr>
            <a:buNone/>
          </a:pPr>
          <a:r>
            <a:rPr lang="en-US" sz="2400" b="0" i="0"/>
            <a:t>Predictive analysis results</a:t>
          </a:r>
          <a:endParaRPr lang="en-US" sz="2400" dirty="0"/>
        </a:p>
      </dgm:t>
    </dgm:pt>
    <dgm:pt modelId="{A55EFF06-0ED0-4E92-9836-23C0772C0D2A}" type="parTrans" cxnId="{4E9020BC-C201-42BF-95A6-347387815F4D}">
      <dgm:prSet/>
      <dgm:spPr/>
      <dgm:t>
        <a:bodyPr/>
        <a:lstStyle/>
        <a:p>
          <a:endParaRPr lang="en-US" sz="2000"/>
        </a:p>
      </dgm:t>
    </dgm:pt>
    <dgm:pt modelId="{45375642-2696-451C-B78A-1CB468FA8690}" type="sibTrans" cxnId="{4E9020BC-C201-42BF-95A6-347387815F4D}">
      <dgm:prSet/>
      <dgm:spPr/>
      <dgm:t>
        <a:bodyPr/>
        <a:lstStyle/>
        <a:p>
          <a:endParaRPr lang="en-US" sz="2000"/>
        </a:p>
      </dgm:t>
    </dgm:pt>
    <dgm:pt modelId="{74C8D915-EAE7-4F8A-80CD-62DA1269B480}" type="pres">
      <dgm:prSet presAssocID="{F0AD9767-40F8-489D-BD60-DFA3CC09A47F}" presName="linear" presStyleCnt="0">
        <dgm:presLayoutVars>
          <dgm:dir/>
          <dgm:animLvl val="lvl"/>
          <dgm:resizeHandles val="exact"/>
        </dgm:presLayoutVars>
      </dgm:prSet>
      <dgm:spPr/>
    </dgm:pt>
    <dgm:pt modelId="{1E662887-5C51-4E87-9D0B-7F65C9D535A1}" type="pres">
      <dgm:prSet presAssocID="{8352ED44-ADBA-4316-B5F5-E94F00979143}" presName="parentLin" presStyleCnt="0"/>
      <dgm:spPr/>
    </dgm:pt>
    <dgm:pt modelId="{9F930206-7723-4B9C-BA6E-27FE86C9DE18}" type="pres">
      <dgm:prSet presAssocID="{8352ED44-ADBA-4316-B5F5-E94F00979143}" presName="parentLeftMargin" presStyleLbl="node1" presStyleIdx="0" presStyleCnt="3"/>
      <dgm:spPr/>
    </dgm:pt>
    <dgm:pt modelId="{0CF42671-5260-4493-8157-E7F4AB4856D8}" type="pres">
      <dgm:prSet presAssocID="{8352ED44-ADBA-4316-B5F5-E94F00979143}" presName="parentText" presStyleLbl="node1" presStyleIdx="0" presStyleCnt="3">
        <dgm:presLayoutVars>
          <dgm:chMax val="0"/>
          <dgm:bulletEnabled val="1"/>
        </dgm:presLayoutVars>
      </dgm:prSet>
      <dgm:spPr/>
    </dgm:pt>
    <dgm:pt modelId="{28A74159-B406-4825-A743-445EE964EE3D}" type="pres">
      <dgm:prSet presAssocID="{8352ED44-ADBA-4316-B5F5-E94F00979143}" presName="negativeSpace" presStyleCnt="0"/>
      <dgm:spPr/>
    </dgm:pt>
    <dgm:pt modelId="{B146AB14-AFF4-494E-A7BF-BAD6D9DFE93B}" type="pres">
      <dgm:prSet presAssocID="{8352ED44-ADBA-4316-B5F5-E94F00979143}" presName="childText" presStyleLbl="conFgAcc1" presStyleIdx="0" presStyleCnt="3">
        <dgm:presLayoutVars>
          <dgm:bulletEnabled val="1"/>
        </dgm:presLayoutVars>
      </dgm:prSet>
      <dgm:spPr/>
    </dgm:pt>
    <dgm:pt modelId="{B605EC67-F6F2-4594-B7E2-D928487797D9}" type="pres">
      <dgm:prSet presAssocID="{15137F0B-0BF6-4998-BBDC-A97A44F28C0A}" presName="spaceBetweenRectangles" presStyleCnt="0"/>
      <dgm:spPr/>
    </dgm:pt>
    <dgm:pt modelId="{BF80C58B-272D-4EA0-91B7-0E0E97E83807}" type="pres">
      <dgm:prSet presAssocID="{E4DAE49F-462D-4726-B075-061658D66991}" presName="parentLin" presStyleCnt="0"/>
      <dgm:spPr/>
    </dgm:pt>
    <dgm:pt modelId="{555CFC7B-F74E-4658-914D-83D5A4E6C325}" type="pres">
      <dgm:prSet presAssocID="{E4DAE49F-462D-4726-B075-061658D66991}" presName="parentLeftMargin" presStyleLbl="node1" presStyleIdx="0" presStyleCnt="3"/>
      <dgm:spPr/>
    </dgm:pt>
    <dgm:pt modelId="{B3401F01-9A96-472E-8DCF-B4480BDBF989}" type="pres">
      <dgm:prSet presAssocID="{E4DAE49F-462D-4726-B075-061658D66991}" presName="parentText" presStyleLbl="node1" presStyleIdx="1" presStyleCnt="3">
        <dgm:presLayoutVars>
          <dgm:chMax val="0"/>
          <dgm:bulletEnabled val="1"/>
        </dgm:presLayoutVars>
      </dgm:prSet>
      <dgm:spPr/>
    </dgm:pt>
    <dgm:pt modelId="{175D0434-6BBD-4B38-B991-7D1D49BCBE14}" type="pres">
      <dgm:prSet presAssocID="{E4DAE49F-462D-4726-B075-061658D66991}" presName="negativeSpace" presStyleCnt="0"/>
      <dgm:spPr/>
    </dgm:pt>
    <dgm:pt modelId="{26D4FA78-8760-444E-A20F-377E7CD3B502}" type="pres">
      <dgm:prSet presAssocID="{E4DAE49F-462D-4726-B075-061658D66991}" presName="childText" presStyleLbl="conFgAcc1" presStyleIdx="1" presStyleCnt="3">
        <dgm:presLayoutVars>
          <dgm:bulletEnabled val="1"/>
        </dgm:presLayoutVars>
      </dgm:prSet>
      <dgm:spPr/>
    </dgm:pt>
    <dgm:pt modelId="{5A784975-7382-4B45-A49C-B40AC258274C}" type="pres">
      <dgm:prSet presAssocID="{B13A7047-3FE2-44C4-8FA8-4619D71756F3}" presName="spaceBetweenRectangles" presStyleCnt="0"/>
      <dgm:spPr/>
    </dgm:pt>
    <dgm:pt modelId="{5E1A6F13-50E4-4652-9560-3CDD5953C36E}" type="pres">
      <dgm:prSet presAssocID="{BE94D9FF-8559-42B9-98BA-CC6CA8E29834}" presName="parentLin" presStyleCnt="0"/>
      <dgm:spPr/>
    </dgm:pt>
    <dgm:pt modelId="{0AE6032D-DDE3-4A9B-9477-3AB18B1DF974}" type="pres">
      <dgm:prSet presAssocID="{BE94D9FF-8559-42B9-98BA-CC6CA8E29834}" presName="parentLeftMargin" presStyleLbl="node1" presStyleIdx="1" presStyleCnt="3"/>
      <dgm:spPr/>
    </dgm:pt>
    <dgm:pt modelId="{BD6C6965-501C-42AC-B849-C1DAE116A7D8}" type="pres">
      <dgm:prSet presAssocID="{BE94D9FF-8559-42B9-98BA-CC6CA8E29834}" presName="parentText" presStyleLbl="node1" presStyleIdx="2" presStyleCnt="3">
        <dgm:presLayoutVars>
          <dgm:chMax val="0"/>
          <dgm:bulletEnabled val="1"/>
        </dgm:presLayoutVars>
      </dgm:prSet>
      <dgm:spPr/>
    </dgm:pt>
    <dgm:pt modelId="{D7D274D4-48EB-4C96-939B-E46F48AC0694}" type="pres">
      <dgm:prSet presAssocID="{BE94D9FF-8559-42B9-98BA-CC6CA8E29834}" presName="negativeSpace" presStyleCnt="0"/>
      <dgm:spPr/>
    </dgm:pt>
    <dgm:pt modelId="{9F6BB3FF-2017-402F-9B1F-FF658B1B2879}" type="pres">
      <dgm:prSet presAssocID="{BE94D9FF-8559-42B9-98BA-CC6CA8E29834}" presName="childText" presStyleLbl="conFgAcc1" presStyleIdx="2" presStyleCnt="3" custLinFactNeighborY="-13111">
        <dgm:presLayoutVars>
          <dgm:bulletEnabled val="1"/>
        </dgm:presLayoutVars>
      </dgm:prSet>
      <dgm:spPr/>
    </dgm:pt>
  </dgm:ptLst>
  <dgm:cxnLst>
    <dgm:cxn modelId="{4B64C807-5CC6-438E-8DE6-D8E8439275E2}" srcId="{F0AD9767-40F8-489D-BD60-DFA3CC09A47F}" destId="{E4DAE49F-462D-4726-B075-061658D66991}" srcOrd="1" destOrd="0" parTransId="{2AAD8BD3-2456-440D-A1E7-3CB21DE839D5}" sibTransId="{B13A7047-3FE2-44C4-8FA8-4619D71756F3}"/>
    <dgm:cxn modelId="{3A8BD418-17B3-4B32-B980-64FF738AC36C}" srcId="{F0AD9767-40F8-489D-BD60-DFA3CC09A47F}" destId="{8352ED44-ADBA-4316-B5F5-E94F00979143}" srcOrd="0" destOrd="0" parTransId="{C1981D43-58DB-4F7B-B9F0-65EC307F2B39}" sibTransId="{15137F0B-0BF6-4998-BBDC-A97A44F28C0A}"/>
    <dgm:cxn modelId="{24587B4D-4A30-4B5E-8C0B-816802164668}" type="presOf" srcId="{BE94D9FF-8559-42B9-98BA-CC6CA8E29834}" destId="{BD6C6965-501C-42AC-B849-C1DAE116A7D8}" srcOrd="1" destOrd="0" presId="urn:microsoft.com/office/officeart/2005/8/layout/list1"/>
    <dgm:cxn modelId="{04DA2C9C-3B8F-48F2-9487-85E1948985F2}" type="presOf" srcId="{E4DAE49F-462D-4726-B075-061658D66991}" destId="{B3401F01-9A96-472E-8DCF-B4480BDBF989}" srcOrd="1" destOrd="0" presId="urn:microsoft.com/office/officeart/2005/8/layout/list1"/>
    <dgm:cxn modelId="{770A499C-502B-46FC-8E21-DD219D7706E5}" type="presOf" srcId="{E4DAE49F-462D-4726-B075-061658D66991}" destId="{555CFC7B-F74E-4658-914D-83D5A4E6C325}" srcOrd="0" destOrd="0" presId="urn:microsoft.com/office/officeart/2005/8/layout/list1"/>
    <dgm:cxn modelId="{A306E29E-1673-460B-8C86-2DD32401CCD6}" type="presOf" srcId="{BE94D9FF-8559-42B9-98BA-CC6CA8E29834}" destId="{0AE6032D-DDE3-4A9B-9477-3AB18B1DF974}" srcOrd="0" destOrd="0" presId="urn:microsoft.com/office/officeart/2005/8/layout/list1"/>
    <dgm:cxn modelId="{4E9020BC-C201-42BF-95A6-347387815F4D}" srcId="{F0AD9767-40F8-489D-BD60-DFA3CC09A47F}" destId="{BE94D9FF-8559-42B9-98BA-CC6CA8E29834}" srcOrd="2" destOrd="0" parTransId="{A55EFF06-0ED0-4E92-9836-23C0772C0D2A}" sibTransId="{45375642-2696-451C-B78A-1CB468FA8690}"/>
    <dgm:cxn modelId="{D09F07C1-E8AF-49BD-87F9-930F0EA43CAD}" type="presOf" srcId="{8352ED44-ADBA-4316-B5F5-E94F00979143}" destId="{0CF42671-5260-4493-8157-E7F4AB4856D8}" srcOrd="1" destOrd="0" presId="urn:microsoft.com/office/officeart/2005/8/layout/list1"/>
    <dgm:cxn modelId="{21FACBC6-189F-4F32-8F09-0EB8249BCB4F}" type="presOf" srcId="{8352ED44-ADBA-4316-B5F5-E94F00979143}" destId="{9F930206-7723-4B9C-BA6E-27FE86C9DE18}" srcOrd="0" destOrd="0" presId="urn:microsoft.com/office/officeart/2005/8/layout/list1"/>
    <dgm:cxn modelId="{A23E37F8-B9A4-4101-BA84-D8CB3A5D881F}" type="presOf" srcId="{F0AD9767-40F8-489D-BD60-DFA3CC09A47F}" destId="{74C8D915-EAE7-4F8A-80CD-62DA1269B480}" srcOrd="0" destOrd="0" presId="urn:microsoft.com/office/officeart/2005/8/layout/list1"/>
    <dgm:cxn modelId="{EB2C666D-C599-44B9-90A1-48493F594797}" type="presParOf" srcId="{74C8D915-EAE7-4F8A-80CD-62DA1269B480}" destId="{1E662887-5C51-4E87-9D0B-7F65C9D535A1}" srcOrd="0" destOrd="0" presId="urn:microsoft.com/office/officeart/2005/8/layout/list1"/>
    <dgm:cxn modelId="{0BE5106B-7158-42FA-A0C4-12CCA7DE7C58}" type="presParOf" srcId="{1E662887-5C51-4E87-9D0B-7F65C9D535A1}" destId="{9F930206-7723-4B9C-BA6E-27FE86C9DE18}" srcOrd="0" destOrd="0" presId="urn:microsoft.com/office/officeart/2005/8/layout/list1"/>
    <dgm:cxn modelId="{376B3443-26CE-4815-A42A-57EFA22C393A}" type="presParOf" srcId="{1E662887-5C51-4E87-9D0B-7F65C9D535A1}" destId="{0CF42671-5260-4493-8157-E7F4AB4856D8}" srcOrd="1" destOrd="0" presId="urn:microsoft.com/office/officeart/2005/8/layout/list1"/>
    <dgm:cxn modelId="{B5903FA6-667C-4145-B1E3-4349DAB91967}" type="presParOf" srcId="{74C8D915-EAE7-4F8A-80CD-62DA1269B480}" destId="{28A74159-B406-4825-A743-445EE964EE3D}" srcOrd="1" destOrd="0" presId="urn:microsoft.com/office/officeart/2005/8/layout/list1"/>
    <dgm:cxn modelId="{CA2DCB29-070D-4679-80AE-9D1141B6C7CD}" type="presParOf" srcId="{74C8D915-EAE7-4F8A-80CD-62DA1269B480}" destId="{B146AB14-AFF4-494E-A7BF-BAD6D9DFE93B}" srcOrd="2" destOrd="0" presId="urn:microsoft.com/office/officeart/2005/8/layout/list1"/>
    <dgm:cxn modelId="{2B02864C-C369-469D-8B5C-7ADB33C0909A}" type="presParOf" srcId="{74C8D915-EAE7-4F8A-80CD-62DA1269B480}" destId="{B605EC67-F6F2-4594-B7E2-D928487797D9}" srcOrd="3" destOrd="0" presId="urn:microsoft.com/office/officeart/2005/8/layout/list1"/>
    <dgm:cxn modelId="{D57FC994-1078-4304-B4C9-A1B9E7C39779}" type="presParOf" srcId="{74C8D915-EAE7-4F8A-80CD-62DA1269B480}" destId="{BF80C58B-272D-4EA0-91B7-0E0E97E83807}" srcOrd="4" destOrd="0" presId="urn:microsoft.com/office/officeart/2005/8/layout/list1"/>
    <dgm:cxn modelId="{E4315DEE-55F6-4552-99FF-D6773625CFC5}" type="presParOf" srcId="{BF80C58B-272D-4EA0-91B7-0E0E97E83807}" destId="{555CFC7B-F74E-4658-914D-83D5A4E6C325}" srcOrd="0" destOrd="0" presId="urn:microsoft.com/office/officeart/2005/8/layout/list1"/>
    <dgm:cxn modelId="{A49C5EB2-1188-45AF-AB6E-0843924BBE87}" type="presParOf" srcId="{BF80C58B-272D-4EA0-91B7-0E0E97E83807}" destId="{B3401F01-9A96-472E-8DCF-B4480BDBF989}" srcOrd="1" destOrd="0" presId="urn:microsoft.com/office/officeart/2005/8/layout/list1"/>
    <dgm:cxn modelId="{5CCA012D-1E4A-4F30-800F-1D5D1BCB631D}" type="presParOf" srcId="{74C8D915-EAE7-4F8A-80CD-62DA1269B480}" destId="{175D0434-6BBD-4B38-B991-7D1D49BCBE14}" srcOrd="5" destOrd="0" presId="urn:microsoft.com/office/officeart/2005/8/layout/list1"/>
    <dgm:cxn modelId="{5205B9BF-35AA-43FB-AB30-207886B970B7}" type="presParOf" srcId="{74C8D915-EAE7-4F8A-80CD-62DA1269B480}" destId="{26D4FA78-8760-444E-A20F-377E7CD3B502}" srcOrd="6" destOrd="0" presId="urn:microsoft.com/office/officeart/2005/8/layout/list1"/>
    <dgm:cxn modelId="{77C75293-9F80-4545-A927-3EFFC2A2925F}" type="presParOf" srcId="{74C8D915-EAE7-4F8A-80CD-62DA1269B480}" destId="{5A784975-7382-4B45-A49C-B40AC258274C}" srcOrd="7" destOrd="0" presId="urn:microsoft.com/office/officeart/2005/8/layout/list1"/>
    <dgm:cxn modelId="{7C623CBF-0B04-49F5-9C50-2B1845D590AD}" type="presParOf" srcId="{74C8D915-EAE7-4F8A-80CD-62DA1269B480}" destId="{5E1A6F13-50E4-4652-9560-3CDD5953C36E}" srcOrd="8" destOrd="0" presId="urn:microsoft.com/office/officeart/2005/8/layout/list1"/>
    <dgm:cxn modelId="{104281FE-C1C5-4173-822E-CB3B6AD2796B}" type="presParOf" srcId="{5E1A6F13-50E4-4652-9560-3CDD5953C36E}" destId="{0AE6032D-DDE3-4A9B-9477-3AB18B1DF974}" srcOrd="0" destOrd="0" presId="urn:microsoft.com/office/officeart/2005/8/layout/list1"/>
    <dgm:cxn modelId="{66525870-06CE-4B78-A26B-FAC1FC08F0CE}" type="presParOf" srcId="{5E1A6F13-50E4-4652-9560-3CDD5953C36E}" destId="{BD6C6965-501C-42AC-B849-C1DAE116A7D8}" srcOrd="1" destOrd="0" presId="urn:microsoft.com/office/officeart/2005/8/layout/list1"/>
    <dgm:cxn modelId="{9A222B94-2F60-4BD2-8048-69A0093D1B6C}" type="presParOf" srcId="{74C8D915-EAE7-4F8A-80CD-62DA1269B480}" destId="{D7D274D4-48EB-4C96-939B-E46F48AC0694}" srcOrd="9" destOrd="0" presId="urn:microsoft.com/office/officeart/2005/8/layout/list1"/>
    <dgm:cxn modelId="{3F44FC12-5BB2-4171-9730-B48302C83325}" type="presParOf" srcId="{74C8D915-EAE7-4F8A-80CD-62DA1269B480}" destId="{9F6BB3FF-2017-402F-9B1F-FF658B1B287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C942A1-4888-4B1A-825A-1B75A17930A6}"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06AE17A9-E40A-40CD-B62F-B4F408C4EE17}">
      <dgm:prSet/>
      <dgm:spPr/>
      <dgm:t>
        <a:bodyPr/>
        <a:lstStyle/>
        <a:p>
          <a:r>
            <a:rPr lang="en-US" dirty="0"/>
            <a:t>Interactive </a:t>
          </a:r>
          <a:r>
            <a:rPr lang="en-US" dirty="0" err="1"/>
            <a:t>Plotly</a:t>
          </a:r>
          <a:endParaRPr lang="en-US" dirty="0"/>
        </a:p>
      </dgm:t>
    </dgm:pt>
    <dgm:pt modelId="{3A035254-A11F-485E-98F4-264F400942B7}" type="parTrans" cxnId="{24D9CC76-5DEA-4833-A957-C12710E33A2E}">
      <dgm:prSet/>
      <dgm:spPr/>
      <dgm:t>
        <a:bodyPr/>
        <a:lstStyle/>
        <a:p>
          <a:endParaRPr lang="en-US"/>
        </a:p>
      </dgm:t>
    </dgm:pt>
    <dgm:pt modelId="{9997325E-EB65-466C-8EFC-46F4EAEDBEA8}" type="sibTrans" cxnId="{24D9CC76-5DEA-4833-A957-C12710E33A2E}">
      <dgm:prSet/>
      <dgm:spPr/>
      <dgm:t>
        <a:bodyPr/>
        <a:lstStyle/>
        <a:p>
          <a:endParaRPr lang="en-US"/>
        </a:p>
      </dgm:t>
    </dgm:pt>
    <dgm:pt modelId="{DD8599D6-A8BC-41D8-9B11-749403FD8C18}">
      <dgm:prSet phldrT="[Text]"/>
      <dgm:spPr/>
      <dgm:t>
        <a:bodyPr/>
        <a:lstStyle/>
        <a:p>
          <a:r>
            <a:rPr lang="en-US" dirty="0"/>
            <a:t>Folium MeasureControl Plugin Tool</a:t>
          </a:r>
        </a:p>
      </dgm:t>
    </dgm:pt>
    <dgm:pt modelId="{A17F33C0-DC9F-4C5A-BD5B-39561EE99A6D}" type="parTrans" cxnId="{C21DC790-77DD-4261-8711-B0535AE5CD42}">
      <dgm:prSet/>
      <dgm:spPr/>
      <dgm:t>
        <a:bodyPr/>
        <a:lstStyle/>
        <a:p>
          <a:endParaRPr lang="en-US"/>
        </a:p>
      </dgm:t>
    </dgm:pt>
    <dgm:pt modelId="{AE0E834D-E4B2-4B0E-95F2-AD0981A65D6D}" type="sibTrans" cxnId="{C21DC790-77DD-4261-8711-B0535AE5CD42}">
      <dgm:prSet/>
      <dgm:spPr/>
      <dgm:t>
        <a:bodyPr/>
        <a:lstStyle/>
        <a:p>
          <a:endParaRPr lang="en-US"/>
        </a:p>
      </dgm:t>
    </dgm:pt>
    <dgm:pt modelId="{C0D08171-9FE1-416A-821D-08D13A0363D1}">
      <dgm:prSet phldrT="[Text]"/>
      <dgm:spPr/>
      <dgm:t>
        <a:bodyPr/>
        <a:lstStyle/>
        <a:p>
          <a:r>
            <a:rPr lang="en-US"/>
            <a:t>Folium Custom Title Layers with Labels</a:t>
          </a:r>
          <a:endParaRPr lang="en-US" dirty="0"/>
        </a:p>
      </dgm:t>
    </dgm:pt>
    <dgm:pt modelId="{FB996552-E595-4B1E-87E5-F0036B40C488}" type="parTrans" cxnId="{AE235658-E0FB-45DD-89A2-FA85B21CC6F4}">
      <dgm:prSet/>
      <dgm:spPr/>
      <dgm:t>
        <a:bodyPr/>
        <a:lstStyle/>
        <a:p>
          <a:endParaRPr lang="en-US"/>
        </a:p>
      </dgm:t>
    </dgm:pt>
    <dgm:pt modelId="{F858C924-EF17-4038-8846-6E0DC79350FC}" type="sibTrans" cxnId="{AE235658-E0FB-45DD-89A2-FA85B21CC6F4}">
      <dgm:prSet/>
      <dgm:spPr/>
      <dgm:t>
        <a:bodyPr/>
        <a:lstStyle/>
        <a:p>
          <a:endParaRPr lang="en-US"/>
        </a:p>
      </dgm:t>
    </dgm:pt>
    <dgm:pt modelId="{A2CCB97E-2705-4C2D-90EF-EF120CEB414D}">
      <dgm:prSet phldrT="[Text]"/>
      <dgm:spPr/>
      <dgm:t>
        <a:bodyPr/>
        <a:lstStyle/>
        <a:p>
          <a:r>
            <a:rPr lang="en-US"/>
            <a:t>IBM Cognos Visualization Tool</a:t>
          </a:r>
          <a:endParaRPr lang="en-US" dirty="0"/>
        </a:p>
      </dgm:t>
    </dgm:pt>
    <dgm:pt modelId="{FE61ADBC-3246-4857-A0CC-9F1A54892B3A}" type="parTrans" cxnId="{43C87513-B700-43BC-9AA6-B872968D1B0A}">
      <dgm:prSet/>
      <dgm:spPr/>
      <dgm:t>
        <a:bodyPr/>
        <a:lstStyle/>
        <a:p>
          <a:endParaRPr lang="en-US"/>
        </a:p>
      </dgm:t>
    </dgm:pt>
    <dgm:pt modelId="{17B7FE31-ECAD-4D09-A8E8-9B2BAF0735B0}" type="sibTrans" cxnId="{43C87513-B700-43BC-9AA6-B872968D1B0A}">
      <dgm:prSet/>
      <dgm:spPr/>
      <dgm:t>
        <a:bodyPr/>
        <a:lstStyle/>
        <a:p>
          <a:endParaRPr lang="en-US"/>
        </a:p>
      </dgm:t>
    </dgm:pt>
    <dgm:pt modelId="{8E7EE870-ACDD-4E34-A11B-8A3CD07E3C03}">
      <dgm:prSet phldrT="[Text]"/>
      <dgm:spPr/>
      <dgm:t>
        <a:bodyPr/>
        <a:lstStyle/>
        <a:p>
          <a:pPr>
            <a:buNone/>
          </a:pPr>
          <a:r>
            <a:rPr lang="en-US" b="0" i="0"/>
            <a:t>Basic Decision Tree Construction</a:t>
          </a:r>
          <a:endParaRPr lang="en-US" dirty="0"/>
        </a:p>
      </dgm:t>
    </dgm:pt>
    <dgm:pt modelId="{4DD8ABF9-65F6-43FE-8B0B-DD02B364C0C2}" type="parTrans" cxnId="{01145EB9-C6CE-411C-9D81-99E25F51A949}">
      <dgm:prSet/>
      <dgm:spPr/>
      <dgm:t>
        <a:bodyPr/>
        <a:lstStyle/>
        <a:p>
          <a:endParaRPr lang="en-US"/>
        </a:p>
      </dgm:t>
    </dgm:pt>
    <dgm:pt modelId="{007B58BA-4DA0-4130-9767-7BAFE136322B}" type="sibTrans" cxnId="{01145EB9-C6CE-411C-9D81-99E25F51A949}">
      <dgm:prSet/>
      <dgm:spPr/>
      <dgm:t>
        <a:bodyPr/>
        <a:lstStyle/>
        <a:p>
          <a:endParaRPr lang="en-US"/>
        </a:p>
      </dgm:t>
    </dgm:pt>
    <dgm:pt modelId="{3BB951FD-43C3-4211-B488-C932D3D487E6}" type="pres">
      <dgm:prSet presAssocID="{92C942A1-4888-4B1A-825A-1B75A17930A6}" presName="linear" presStyleCnt="0">
        <dgm:presLayoutVars>
          <dgm:dir/>
          <dgm:animLvl val="lvl"/>
          <dgm:resizeHandles val="exact"/>
        </dgm:presLayoutVars>
      </dgm:prSet>
      <dgm:spPr/>
    </dgm:pt>
    <dgm:pt modelId="{FD013D64-9EA5-4C42-9F42-1C0E5AB3144B}" type="pres">
      <dgm:prSet presAssocID="{06AE17A9-E40A-40CD-B62F-B4F408C4EE17}" presName="parentLin" presStyleCnt="0"/>
      <dgm:spPr/>
    </dgm:pt>
    <dgm:pt modelId="{55CC236B-044C-4E3B-900D-A385567EA90E}" type="pres">
      <dgm:prSet presAssocID="{06AE17A9-E40A-40CD-B62F-B4F408C4EE17}" presName="parentLeftMargin" presStyleLbl="node1" presStyleIdx="0" presStyleCnt="5"/>
      <dgm:spPr/>
    </dgm:pt>
    <dgm:pt modelId="{E3CB230A-577D-4DAF-86E5-CFBE5EC719AF}" type="pres">
      <dgm:prSet presAssocID="{06AE17A9-E40A-40CD-B62F-B4F408C4EE17}" presName="parentText" presStyleLbl="node1" presStyleIdx="0" presStyleCnt="5">
        <dgm:presLayoutVars>
          <dgm:chMax val="0"/>
          <dgm:bulletEnabled val="1"/>
        </dgm:presLayoutVars>
      </dgm:prSet>
      <dgm:spPr/>
    </dgm:pt>
    <dgm:pt modelId="{61C8A48E-CABF-43EE-B4F9-2A227754D940}" type="pres">
      <dgm:prSet presAssocID="{06AE17A9-E40A-40CD-B62F-B4F408C4EE17}" presName="negativeSpace" presStyleCnt="0"/>
      <dgm:spPr/>
    </dgm:pt>
    <dgm:pt modelId="{3F5C51A6-C62E-4C14-BFBF-F9D0EE9237D6}" type="pres">
      <dgm:prSet presAssocID="{06AE17A9-E40A-40CD-B62F-B4F408C4EE17}" presName="childText" presStyleLbl="conFgAcc1" presStyleIdx="0" presStyleCnt="5">
        <dgm:presLayoutVars>
          <dgm:bulletEnabled val="1"/>
        </dgm:presLayoutVars>
      </dgm:prSet>
      <dgm:spPr/>
    </dgm:pt>
    <dgm:pt modelId="{94491F3A-46E5-46FB-81BF-291085CA29EF}" type="pres">
      <dgm:prSet presAssocID="{9997325E-EB65-466C-8EFC-46F4EAEDBEA8}" presName="spaceBetweenRectangles" presStyleCnt="0"/>
      <dgm:spPr/>
    </dgm:pt>
    <dgm:pt modelId="{A0FBDC84-1A4D-4384-B48B-2AC3B2BD67B2}" type="pres">
      <dgm:prSet presAssocID="{DD8599D6-A8BC-41D8-9B11-749403FD8C18}" presName="parentLin" presStyleCnt="0"/>
      <dgm:spPr/>
    </dgm:pt>
    <dgm:pt modelId="{FE12A8E6-923E-47C2-A1E3-A3958BC57141}" type="pres">
      <dgm:prSet presAssocID="{DD8599D6-A8BC-41D8-9B11-749403FD8C18}" presName="parentLeftMargin" presStyleLbl="node1" presStyleIdx="0" presStyleCnt="5"/>
      <dgm:spPr/>
    </dgm:pt>
    <dgm:pt modelId="{84FAECB6-4797-4E70-BB1E-297B0D52FC85}" type="pres">
      <dgm:prSet presAssocID="{DD8599D6-A8BC-41D8-9B11-749403FD8C18}" presName="parentText" presStyleLbl="node1" presStyleIdx="1" presStyleCnt="5">
        <dgm:presLayoutVars>
          <dgm:chMax val="0"/>
          <dgm:bulletEnabled val="1"/>
        </dgm:presLayoutVars>
      </dgm:prSet>
      <dgm:spPr/>
    </dgm:pt>
    <dgm:pt modelId="{983A638E-515B-4CCB-B4FF-3C668D6B6F79}" type="pres">
      <dgm:prSet presAssocID="{DD8599D6-A8BC-41D8-9B11-749403FD8C18}" presName="negativeSpace" presStyleCnt="0"/>
      <dgm:spPr/>
    </dgm:pt>
    <dgm:pt modelId="{5B291006-3172-486B-8AE5-E3533F3C3275}" type="pres">
      <dgm:prSet presAssocID="{DD8599D6-A8BC-41D8-9B11-749403FD8C18}" presName="childText" presStyleLbl="conFgAcc1" presStyleIdx="1" presStyleCnt="5">
        <dgm:presLayoutVars>
          <dgm:bulletEnabled val="1"/>
        </dgm:presLayoutVars>
      </dgm:prSet>
      <dgm:spPr/>
    </dgm:pt>
    <dgm:pt modelId="{F33D96AF-06B2-4065-9C2A-E64EC9A9F5D6}" type="pres">
      <dgm:prSet presAssocID="{AE0E834D-E4B2-4B0E-95F2-AD0981A65D6D}" presName="spaceBetweenRectangles" presStyleCnt="0"/>
      <dgm:spPr/>
    </dgm:pt>
    <dgm:pt modelId="{CB1A3D95-2632-4A4B-9444-1E2CC011B970}" type="pres">
      <dgm:prSet presAssocID="{C0D08171-9FE1-416A-821D-08D13A0363D1}" presName="parentLin" presStyleCnt="0"/>
      <dgm:spPr/>
    </dgm:pt>
    <dgm:pt modelId="{32A170FF-C45F-464B-A335-4854AD574E63}" type="pres">
      <dgm:prSet presAssocID="{C0D08171-9FE1-416A-821D-08D13A0363D1}" presName="parentLeftMargin" presStyleLbl="node1" presStyleIdx="1" presStyleCnt="5"/>
      <dgm:spPr/>
    </dgm:pt>
    <dgm:pt modelId="{7740CEE6-9301-4839-AD2F-F490FD1194FA}" type="pres">
      <dgm:prSet presAssocID="{C0D08171-9FE1-416A-821D-08D13A0363D1}" presName="parentText" presStyleLbl="node1" presStyleIdx="2" presStyleCnt="5">
        <dgm:presLayoutVars>
          <dgm:chMax val="0"/>
          <dgm:bulletEnabled val="1"/>
        </dgm:presLayoutVars>
      </dgm:prSet>
      <dgm:spPr/>
    </dgm:pt>
    <dgm:pt modelId="{5EC17B1D-04CB-4986-A5D0-82808176F57B}" type="pres">
      <dgm:prSet presAssocID="{C0D08171-9FE1-416A-821D-08D13A0363D1}" presName="negativeSpace" presStyleCnt="0"/>
      <dgm:spPr/>
    </dgm:pt>
    <dgm:pt modelId="{91D504D2-8D70-4458-AB3B-7D831F71E1B5}" type="pres">
      <dgm:prSet presAssocID="{C0D08171-9FE1-416A-821D-08D13A0363D1}" presName="childText" presStyleLbl="conFgAcc1" presStyleIdx="2" presStyleCnt="5">
        <dgm:presLayoutVars>
          <dgm:bulletEnabled val="1"/>
        </dgm:presLayoutVars>
      </dgm:prSet>
      <dgm:spPr/>
    </dgm:pt>
    <dgm:pt modelId="{9A9048C1-0D95-44F8-8968-3B7F299D2BF7}" type="pres">
      <dgm:prSet presAssocID="{F858C924-EF17-4038-8846-6E0DC79350FC}" presName="spaceBetweenRectangles" presStyleCnt="0"/>
      <dgm:spPr/>
    </dgm:pt>
    <dgm:pt modelId="{91E1B9B6-8EEF-483C-B713-62E0EE642316}" type="pres">
      <dgm:prSet presAssocID="{A2CCB97E-2705-4C2D-90EF-EF120CEB414D}" presName="parentLin" presStyleCnt="0"/>
      <dgm:spPr/>
    </dgm:pt>
    <dgm:pt modelId="{EEC3E3D3-C1FD-474F-A1AD-322A8CB63A44}" type="pres">
      <dgm:prSet presAssocID="{A2CCB97E-2705-4C2D-90EF-EF120CEB414D}" presName="parentLeftMargin" presStyleLbl="node1" presStyleIdx="2" presStyleCnt="5"/>
      <dgm:spPr/>
    </dgm:pt>
    <dgm:pt modelId="{5210D8FF-6C5D-4070-B8A8-4B8EDB270E89}" type="pres">
      <dgm:prSet presAssocID="{A2CCB97E-2705-4C2D-90EF-EF120CEB414D}" presName="parentText" presStyleLbl="node1" presStyleIdx="3" presStyleCnt="5">
        <dgm:presLayoutVars>
          <dgm:chMax val="0"/>
          <dgm:bulletEnabled val="1"/>
        </dgm:presLayoutVars>
      </dgm:prSet>
      <dgm:spPr/>
    </dgm:pt>
    <dgm:pt modelId="{22068B8D-2D74-4606-A6CC-ABDCA42B9778}" type="pres">
      <dgm:prSet presAssocID="{A2CCB97E-2705-4C2D-90EF-EF120CEB414D}" presName="negativeSpace" presStyleCnt="0"/>
      <dgm:spPr/>
    </dgm:pt>
    <dgm:pt modelId="{F7199E67-B207-4E64-84AB-F2F24B17F6D4}" type="pres">
      <dgm:prSet presAssocID="{A2CCB97E-2705-4C2D-90EF-EF120CEB414D}" presName="childText" presStyleLbl="conFgAcc1" presStyleIdx="3" presStyleCnt="5">
        <dgm:presLayoutVars>
          <dgm:bulletEnabled val="1"/>
        </dgm:presLayoutVars>
      </dgm:prSet>
      <dgm:spPr/>
    </dgm:pt>
    <dgm:pt modelId="{0E28FF94-19DD-4CEE-B288-2118A1FD0657}" type="pres">
      <dgm:prSet presAssocID="{17B7FE31-ECAD-4D09-A8E8-9B2BAF0735B0}" presName="spaceBetweenRectangles" presStyleCnt="0"/>
      <dgm:spPr/>
    </dgm:pt>
    <dgm:pt modelId="{73E5A728-6D02-4432-B6CE-928FAB945583}" type="pres">
      <dgm:prSet presAssocID="{8E7EE870-ACDD-4E34-A11B-8A3CD07E3C03}" presName="parentLin" presStyleCnt="0"/>
      <dgm:spPr/>
    </dgm:pt>
    <dgm:pt modelId="{70D4592C-A58E-48A7-9809-2635E9253A56}" type="pres">
      <dgm:prSet presAssocID="{8E7EE870-ACDD-4E34-A11B-8A3CD07E3C03}" presName="parentLeftMargin" presStyleLbl="node1" presStyleIdx="3" presStyleCnt="5"/>
      <dgm:spPr/>
    </dgm:pt>
    <dgm:pt modelId="{C10BAC66-E2BD-430E-BCEC-BB6F60B590D9}" type="pres">
      <dgm:prSet presAssocID="{8E7EE870-ACDD-4E34-A11B-8A3CD07E3C03}" presName="parentText" presStyleLbl="node1" presStyleIdx="4" presStyleCnt="5">
        <dgm:presLayoutVars>
          <dgm:chMax val="0"/>
          <dgm:bulletEnabled val="1"/>
        </dgm:presLayoutVars>
      </dgm:prSet>
      <dgm:spPr/>
    </dgm:pt>
    <dgm:pt modelId="{ABF15A4F-80E1-40F3-8BAF-D9C7A6B24C36}" type="pres">
      <dgm:prSet presAssocID="{8E7EE870-ACDD-4E34-A11B-8A3CD07E3C03}" presName="negativeSpace" presStyleCnt="0"/>
      <dgm:spPr/>
    </dgm:pt>
    <dgm:pt modelId="{EF9D0F2D-0E8D-498C-9C13-7C6FBAAC1D8B}" type="pres">
      <dgm:prSet presAssocID="{8E7EE870-ACDD-4E34-A11B-8A3CD07E3C03}" presName="childText" presStyleLbl="conFgAcc1" presStyleIdx="4" presStyleCnt="5">
        <dgm:presLayoutVars>
          <dgm:bulletEnabled val="1"/>
        </dgm:presLayoutVars>
      </dgm:prSet>
      <dgm:spPr/>
    </dgm:pt>
  </dgm:ptLst>
  <dgm:cxnLst>
    <dgm:cxn modelId="{43C87513-B700-43BC-9AA6-B872968D1B0A}" srcId="{92C942A1-4888-4B1A-825A-1B75A17930A6}" destId="{A2CCB97E-2705-4C2D-90EF-EF120CEB414D}" srcOrd="3" destOrd="0" parTransId="{FE61ADBC-3246-4857-A0CC-9F1A54892B3A}" sibTransId="{17B7FE31-ECAD-4D09-A8E8-9B2BAF0735B0}"/>
    <dgm:cxn modelId="{470E4F62-4A9B-4894-8B63-2A5B4BD99349}" type="presOf" srcId="{92C942A1-4888-4B1A-825A-1B75A17930A6}" destId="{3BB951FD-43C3-4211-B488-C932D3D487E6}" srcOrd="0" destOrd="0" presId="urn:microsoft.com/office/officeart/2005/8/layout/list1"/>
    <dgm:cxn modelId="{76B1D06A-BD03-46E4-9814-2E3923D3D6EF}" type="presOf" srcId="{DD8599D6-A8BC-41D8-9B11-749403FD8C18}" destId="{FE12A8E6-923E-47C2-A1E3-A3958BC57141}" srcOrd="0" destOrd="0" presId="urn:microsoft.com/office/officeart/2005/8/layout/list1"/>
    <dgm:cxn modelId="{A03B466D-2C4D-4772-BA2A-D246AE0CBCF1}" type="presOf" srcId="{C0D08171-9FE1-416A-821D-08D13A0363D1}" destId="{7740CEE6-9301-4839-AD2F-F490FD1194FA}" srcOrd="1" destOrd="0" presId="urn:microsoft.com/office/officeart/2005/8/layout/list1"/>
    <dgm:cxn modelId="{C146114F-E072-44F4-B8C2-A54A6BE2D48A}" type="presOf" srcId="{DD8599D6-A8BC-41D8-9B11-749403FD8C18}" destId="{84FAECB6-4797-4E70-BB1E-297B0D52FC85}" srcOrd="1" destOrd="0" presId="urn:microsoft.com/office/officeart/2005/8/layout/list1"/>
    <dgm:cxn modelId="{9D71A66F-B8CA-428F-A00E-4A7E43314DD2}" type="presOf" srcId="{A2CCB97E-2705-4C2D-90EF-EF120CEB414D}" destId="{5210D8FF-6C5D-4070-B8A8-4B8EDB270E89}" srcOrd="1" destOrd="0" presId="urn:microsoft.com/office/officeart/2005/8/layout/list1"/>
    <dgm:cxn modelId="{7658D173-492D-497A-BD61-5961B7D1B803}" type="presOf" srcId="{8E7EE870-ACDD-4E34-A11B-8A3CD07E3C03}" destId="{70D4592C-A58E-48A7-9809-2635E9253A56}" srcOrd="0" destOrd="0" presId="urn:microsoft.com/office/officeart/2005/8/layout/list1"/>
    <dgm:cxn modelId="{24D9CC76-5DEA-4833-A957-C12710E33A2E}" srcId="{92C942A1-4888-4B1A-825A-1B75A17930A6}" destId="{06AE17A9-E40A-40CD-B62F-B4F408C4EE17}" srcOrd="0" destOrd="0" parTransId="{3A035254-A11F-485E-98F4-264F400942B7}" sibTransId="{9997325E-EB65-466C-8EFC-46F4EAEDBEA8}"/>
    <dgm:cxn modelId="{AE235658-E0FB-45DD-89A2-FA85B21CC6F4}" srcId="{92C942A1-4888-4B1A-825A-1B75A17930A6}" destId="{C0D08171-9FE1-416A-821D-08D13A0363D1}" srcOrd="2" destOrd="0" parTransId="{FB996552-E595-4B1E-87E5-F0036B40C488}" sibTransId="{F858C924-EF17-4038-8846-6E0DC79350FC}"/>
    <dgm:cxn modelId="{C21DC790-77DD-4261-8711-B0535AE5CD42}" srcId="{92C942A1-4888-4B1A-825A-1B75A17930A6}" destId="{DD8599D6-A8BC-41D8-9B11-749403FD8C18}" srcOrd="1" destOrd="0" parTransId="{A17F33C0-DC9F-4C5A-BD5B-39561EE99A6D}" sibTransId="{AE0E834D-E4B2-4B0E-95F2-AD0981A65D6D}"/>
    <dgm:cxn modelId="{D40BF692-3DBE-4AE3-9F34-98D6C965471B}" type="presOf" srcId="{C0D08171-9FE1-416A-821D-08D13A0363D1}" destId="{32A170FF-C45F-464B-A335-4854AD574E63}" srcOrd="0" destOrd="0" presId="urn:microsoft.com/office/officeart/2005/8/layout/list1"/>
    <dgm:cxn modelId="{C3A51AB0-BB07-4CA9-848B-0DFD74A56B71}" type="presOf" srcId="{06AE17A9-E40A-40CD-B62F-B4F408C4EE17}" destId="{55CC236B-044C-4E3B-900D-A385567EA90E}" srcOrd="0" destOrd="0" presId="urn:microsoft.com/office/officeart/2005/8/layout/list1"/>
    <dgm:cxn modelId="{01145EB9-C6CE-411C-9D81-99E25F51A949}" srcId="{92C942A1-4888-4B1A-825A-1B75A17930A6}" destId="{8E7EE870-ACDD-4E34-A11B-8A3CD07E3C03}" srcOrd="4" destOrd="0" parTransId="{4DD8ABF9-65F6-43FE-8B0B-DD02B364C0C2}" sibTransId="{007B58BA-4DA0-4130-9767-7BAFE136322B}"/>
    <dgm:cxn modelId="{E78221BB-DD37-4992-A8E1-20B4788861BB}" type="presOf" srcId="{8E7EE870-ACDD-4E34-A11B-8A3CD07E3C03}" destId="{C10BAC66-E2BD-430E-BCEC-BB6F60B590D9}" srcOrd="1" destOrd="0" presId="urn:microsoft.com/office/officeart/2005/8/layout/list1"/>
    <dgm:cxn modelId="{DF69E8BC-7F32-4786-B36C-45EDBB91FE9E}" type="presOf" srcId="{A2CCB97E-2705-4C2D-90EF-EF120CEB414D}" destId="{EEC3E3D3-C1FD-474F-A1AD-322A8CB63A44}" srcOrd="0" destOrd="0" presId="urn:microsoft.com/office/officeart/2005/8/layout/list1"/>
    <dgm:cxn modelId="{8CF955CF-A124-4732-81D2-9285004A2F27}" type="presOf" srcId="{06AE17A9-E40A-40CD-B62F-B4F408C4EE17}" destId="{E3CB230A-577D-4DAF-86E5-CFBE5EC719AF}" srcOrd="1" destOrd="0" presId="urn:microsoft.com/office/officeart/2005/8/layout/list1"/>
    <dgm:cxn modelId="{47FB9F46-7490-4BE0-AF59-FB1181B47CE7}" type="presParOf" srcId="{3BB951FD-43C3-4211-B488-C932D3D487E6}" destId="{FD013D64-9EA5-4C42-9F42-1C0E5AB3144B}" srcOrd="0" destOrd="0" presId="urn:microsoft.com/office/officeart/2005/8/layout/list1"/>
    <dgm:cxn modelId="{07217242-A379-4ABD-9438-B5A378FF5CCF}" type="presParOf" srcId="{FD013D64-9EA5-4C42-9F42-1C0E5AB3144B}" destId="{55CC236B-044C-4E3B-900D-A385567EA90E}" srcOrd="0" destOrd="0" presId="urn:microsoft.com/office/officeart/2005/8/layout/list1"/>
    <dgm:cxn modelId="{3E16EDBF-F617-43E0-9C3C-BA9C2ED8A38A}" type="presParOf" srcId="{FD013D64-9EA5-4C42-9F42-1C0E5AB3144B}" destId="{E3CB230A-577D-4DAF-86E5-CFBE5EC719AF}" srcOrd="1" destOrd="0" presId="urn:microsoft.com/office/officeart/2005/8/layout/list1"/>
    <dgm:cxn modelId="{6A310A01-C88E-4CD1-B151-842D3D8472B2}" type="presParOf" srcId="{3BB951FD-43C3-4211-B488-C932D3D487E6}" destId="{61C8A48E-CABF-43EE-B4F9-2A227754D940}" srcOrd="1" destOrd="0" presId="urn:microsoft.com/office/officeart/2005/8/layout/list1"/>
    <dgm:cxn modelId="{B4B6D7AB-D10D-4370-B37B-C115DEDF3D58}" type="presParOf" srcId="{3BB951FD-43C3-4211-B488-C932D3D487E6}" destId="{3F5C51A6-C62E-4C14-BFBF-F9D0EE9237D6}" srcOrd="2" destOrd="0" presId="urn:microsoft.com/office/officeart/2005/8/layout/list1"/>
    <dgm:cxn modelId="{6A667EF8-9859-44CC-AC8B-0D80A6EE1DB4}" type="presParOf" srcId="{3BB951FD-43C3-4211-B488-C932D3D487E6}" destId="{94491F3A-46E5-46FB-81BF-291085CA29EF}" srcOrd="3" destOrd="0" presId="urn:microsoft.com/office/officeart/2005/8/layout/list1"/>
    <dgm:cxn modelId="{42FE0A5F-8498-4BF1-A8E0-074D59B3920C}" type="presParOf" srcId="{3BB951FD-43C3-4211-B488-C932D3D487E6}" destId="{A0FBDC84-1A4D-4384-B48B-2AC3B2BD67B2}" srcOrd="4" destOrd="0" presId="urn:microsoft.com/office/officeart/2005/8/layout/list1"/>
    <dgm:cxn modelId="{335B80CC-A0F7-482C-87D2-768551D94BF0}" type="presParOf" srcId="{A0FBDC84-1A4D-4384-B48B-2AC3B2BD67B2}" destId="{FE12A8E6-923E-47C2-A1E3-A3958BC57141}" srcOrd="0" destOrd="0" presId="urn:microsoft.com/office/officeart/2005/8/layout/list1"/>
    <dgm:cxn modelId="{89B52907-7463-458E-973D-3EA75C92FAB9}" type="presParOf" srcId="{A0FBDC84-1A4D-4384-B48B-2AC3B2BD67B2}" destId="{84FAECB6-4797-4E70-BB1E-297B0D52FC85}" srcOrd="1" destOrd="0" presId="urn:microsoft.com/office/officeart/2005/8/layout/list1"/>
    <dgm:cxn modelId="{179A94FF-B83E-451B-ACBD-B0A1D97B846C}" type="presParOf" srcId="{3BB951FD-43C3-4211-B488-C932D3D487E6}" destId="{983A638E-515B-4CCB-B4FF-3C668D6B6F79}" srcOrd="5" destOrd="0" presId="urn:microsoft.com/office/officeart/2005/8/layout/list1"/>
    <dgm:cxn modelId="{F596E5C8-9D2B-4DD0-A3DB-E194CF99953B}" type="presParOf" srcId="{3BB951FD-43C3-4211-B488-C932D3D487E6}" destId="{5B291006-3172-486B-8AE5-E3533F3C3275}" srcOrd="6" destOrd="0" presId="urn:microsoft.com/office/officeart/2005/8/layout/list1"/>
    <dgm:cxn modelId="{137F1EB9-201D-475C-BFF0-F667711028D9}" type="presParOf" srcId="{3BB951FD-43C3-4211-B488-C932D3D487E6}" destId="{F33D96AF-06B2-4065-9C2A-E64EC9A9F5D6}" srcOrd="7" destOrd="0" presId="urn:microsoft.com/office/officeart/2005/8/layout/list1"/>
    <dgm:cxn modelId="{AD421237-1276-4424-9129-401E7A241BDB}" type="presParOf" srcId="{3BB951FD-43C3-4211-B488-C932D3D487E6}" destId="{CB1A3D95-2632-4A4B-9444-1E2CC011B970}" srcOrd="8" destOrd="0" presId="urn:microsoft.com/office/officeart/2005/8/layout/list1"/>
    <dgm:cxn modelId="{ED967450-2DF7-4449-BAC5-E025901915ED}" type="presParOf" srcId="{CB1A3D95-2632-4A4B-9444-1E2CC011B970}" destId="{32A170FF-C45F-464B-A335-4854AD574E63}" srcOrd="0" destOrd="0" presId="urn:microsoft.com/office/officeart/2005/8/layout/list1"/>
    <dgm:cxn modelId="{2DA19846-7927-4C6B-9C3A-82BFECB9A568}" type="presParOf" srcId="{CB1A3D95-2632-4A4B-9444-1E2CC011B970}" destId="{7740CEE6-9301-4839-AD2F-F490FD1194FA}" srcOrd="1" destOrd="0" presId="urn:microsoft.com/office/officeart/2005/8/layout/list1"/>
    <dgm:cxn modelId="{A297B852-8C68-4B5B-8035-5587C87837F8}" type="presParOf" srcId="{3BB951FD-43C3-4211-B488-C932D3D487E6}" destId="{5EC17B1D-04CB-4986-A5D0-82808176F57B}" srcOrd="9" destOrd="0" presId="urn:microsoft.com/office/officeart/2005/8/layout/list1"/>
    <dgm:cxn modelId="{E70528EB-2BCD-47D3-922A-01CABE03B866}" type="presParOf" srcId="{3BB951FD-43C3-4211-B488-C932D3D487E6}" destId="{91D504D2-8D70-4458-AB3B-7D831F71E1B5}" srcOrd="10" destOrd="0" presId="urn:microsoft.com/office/officeart/2005/8/layout/list1"/>
    <dgm:cxn modelId="{C9492BBB-D04E-41E3-BC1A-DE440A789827}" type="presParOf" srcId="{3BB951FD-43C3-4211-B488-C932D3D487E6}" destId="{9A9048C1-0D95-44F8-8968-3B7F299D2BF7}" srcOrd="11" destOrd="0" presId="urn:microsoft.com/office/officeart/2005/8/layout/list1"/>
    <dgm:cxn modelId="{762B7D5D-C90D-4969-8FBA-084537D11E30}" type="presParOf" srcId="{3BB951FD-43C3-4211-B488-C932D3D487E6}" destId="{91E1B9B6-8EEF-483C-B713-62E0EE642316}" srcOrd="12" destOrd="0" presId="urn:microsoft.com/office/officeart/2005/8/layout/list1"/>
    <dgm:cxn modelId="{F4A0C934-F071-4FCF-BB2E-5B3393FD0BA7}" type="presParOf" srcId="{91E1B9B6-8EEF-483C-B713-62E0EE642316}" destId="{EEC3E3D3-C1FD-474F-A1AD-322A8CB63A44}" srcOrd="0" destOrd="0" presId="urn:microsoft.com/office/officeart/2005/8/layout/list1"/>
    <dgm:cxn modelId="{472183C3-E7E9-4459-9776-6526B42DFFC0}" type="presParOf" srcId="{91E1B9B6-8EEF-483C-B713-62E0EE642316}" destId="{5210D8FF-6C5D-4070-B8A8-4B8EDB270E89}" srcOrd="1" destOrd="0" presId="urn:microsoft.com/office/officeart/2005/8/layout/list1"/>
    <dgm:cxn modelId="{6C2A339B-8D37-462D-81B1-DC868A8E4444}" type="presParOf" srcId="{3BB951FD-43C3-4211-B488-C932D3D487E6}" destId="{22068B8D-2D74-4606-A6CC-ABDCA42B9778}" srcOrd="13" destOrd="0" presId="urn:microsoft.com/office/officeart/2005/8/layout/list1"/>
    <dgm:cxn modelId="{646D6BE5-9E63-43E2-A25A-0BFB013AEB4C}" type="presParOf" srcId="{3BB951FD-43C3-4211-B488-C932D3D487E6}" destId="{F7199E67-B207-4E64-84AB-F2F24B17F6D4}" srcOrd="14" destOrd="0" presId="urn:microsoft.com/office/officeart/2005/8/layout/list1"/>
    <dgm:cxn modelId="{15DCBC16-2FB5-4804-A716-A015B2173B57}" type="presParOf" srcId="{3BB951FD-43C3-4211-B488-C932D3D487E6}" destId="{0E28FF94-19DD-4CEE-B288-2118A1FD0657}" srcOrd="15" destOrd="0" presId="urn:microsoft.com/office/officeart/2005/8/layout/list1"/>
    <dgm:cxn modelId="{0C6B0FC4-806D-4188-8838-B3604990D74C}" type="presParOf" srcId="{3BB951FD-43C3-4211-B488-C932D3D487E6}" destId="{73E5A728-6D02-4432-B6CE-928FAB945583}" srcOrd="16" destOrd="0" presId="urn:microsoft.com/office/officeart/2005/8/layout/list1"/>
    <dgm:cxn modelId="{D151BE6D-9BD8-43D0-A210-6F41D3E394EA}" type="presParOf" srcId="{73E5A728-6D02-4432-B6CE-928FAB945583}" destId="{70D4592C-A58E-48A7-9809-2635E9253A56}" srcOrd="0" destOrd="0" presId="urn:microsoft.com/office/officeart/2005/8/layout/list1"/>
    <dgm:cxn modelId="{0176C44F-8DCB-4D37-9F4F-1DC382B93355}" type="presParOf" srcId="{73E5A728-6D02-4432-B6CE-928FAB945583}" destId="{C10BAC66-E2BD-430E-BCEC-BB6F60B590D9}" srcOrd="1" destOrd="0" presId="urn:microsoft.com/office/officeart/2005/8/layout/list1"/>
    <dgm:cxn modelId="{26555E00-ED4E-4B9F-88B1-A27EC52D3175}" type="presParOf" srcId="{3BB951FD-43C3-4211-B488-C932D3D487E6}" destId="{ABF15A4F-80E1-40F3-8BAF-D9C7A6B24C36}" srcOrd="17" destOrd="0" presId="urn:microsoft.com/office/officeart/2005/8/layout/list1"/>
    <dgm:cxn modelId="{4BEBD055-5445-49AF-A1AE-41B657211697}" type="presParOf" srcId="{3BB951FD-43C3-4211-B488-C932D3D487E6}" destId="{EF9D0F2D-0E8D-498C-9C13-7C6FBAAC1D8B}"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6FF6D-0F47-4836-B36A-042B683D98D1}">
      <dsp:nvSpPr>
        <dsp:cNvPr id="0" name=""/>
        <dsp:cNvSpPr/>
      </dsp:nvSpPr>
      <dsp:spPr>
        <a:xfrm>
          <a:off x="0" y="31093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9110B5-ECA4-43EC-AFC7-CE2EA4C5B313}">
      <dsp:nvSpPr>
        <dsp:cNvPr id="0" name=""/>
        <dsp:cNvSpPr/>
      </dsp:nvSpPr>
      <dsp:spPr>
        <a:xfrm>
          <a:off x="179382" y="4525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Getting Response from HTML</a:t>
          </a:r>
        </a:p>
      </dsp:txBody>
      <dsp:txXfrm>
        <a:off x="205321" y="71196"/>
        <a:ext cx="2459472" cy="479482"/>
      </dsp:txXfrm>
    </dsp:sp>
    <dsp:sp modelId="{559BD2AE-29B6-4227-9C64-6C101AE6A51D}">
      <dsp:nvSpPr>
        <dsp:cNvPr id="0" name=""/>
        <dsp:cNvSpPr/>
      </dsp:nvSpPr>
      <dsp:spPr>
        <a:xfrm>
          <a:off x="0" y="112741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EE5A4D-2C51-4184-9EEB-7F951CC13C68}">
      <dsp:nvSpPr>
        <dsp:cNvPr id="0" name=""/>
        <dsp:cNvSpPr/>
      </dsp:nvSpPr>
      <dsp:spPr>
        <a:xfrm>
          <a:off x="179382" y="86173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Creating BeautifulSoup Object</a:t>
          </a:r>
        </a:p>
      </dsp:txBody>
      <dsp:txXfrm>
        <a:off x="205321" y="887676"/>
        <a:ext cx="2459472" cy="479482"/>
      </dsp:txXfrm>
    </dsp:sp>
    <dsp:sp modelId="{64C721A7-35F1-4062-9432-7C5A448794B6}">
      <dsp:nvSpPr>
        <dsp:cNvPr id="0" name=""/>
        <dsp:cNvSpPr/>
      </dsp:nvSpPr>
      <dsp:spPr>
        <a:xfrm>
          <a:off x="0" y="194389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33CE0-5BFF-4C44-9503-9D5C15F18534}">
      <dsp:nvSpPr>
        <dsp:cNvPr id="0" name=""/>
        <dsp:cNvSpPr/>
      </dsp:nvSpPr>
      <dsp:spPr>
        <a:xfrm>
          <a:off x="179382" y="167821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Finding tables</a:t>
          </a:r>
        </a:p>
      </dsp:txBody>
      <dsp:txXfrm>
        <a:off x="205321" y="1704156"/>
        <a:ext cx="2459472" cy="479482"/>
      </dsp:txXfrm>
    </dsp:sp>
    <dsp:sp modelId="{6BC56450-D919-4C47-9D92-DCF7F6843BEF}">
      <dsp:nvSpPr>
        <dsp:cNvPr id="0" name=""/>
        <dsp:cNvSpPr/>
      </dsp:nvSpPr>
      <dsp:spPr>
        <a:xfrm>
          <a:off x="0" y="276037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A6A4DB-9F94-4C5D-850C-29677B1F3534}">
      <dsp:nvSpPr>
        <dsp:cNvPr id="0" name=""/>
        <dsp:cNvSpPr/>
      </dsp:nvSpPr>
      <dsp:spPr>
        <a:xfrm>
          <a:off x="179382" y="249469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a:t>Getting column names</a:t>
          </a:r>
        </a:p>
      </dsp:txBody>
      <dsp:txXfrm>
        <a:off x="205321" y="2520636"/>
        <a:ext cx="2459472" cy="479482"/>
      </dsp:txXfrm>
    </dsp:sp>
    <dsp:sp modelId="{40C24E4E-219E-4B79-8D85-1A13314F17FA}">
      <dsp:nvSpPr>
        <dsp:cNvPr id="0" name=""/>
        <dsp:cNvSpPr/>
      </dsp:nvSpPr>
      <dsp:spPr>
        <a:xfrm>
          <a:off x="0" y="357685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1385C3-A14C-4801-AB60-7DA6B29F9C69}">
      <dsp:nvSpPr>
        <dsp:cNvPr id="0" name=""/>
        <dsp:cNvSpPr/>
      </dsp:nvSpPr>
      <dsp:spPr>
        <a:xfrm>
          <a:off x="179382" y="331117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Creation of dictionary and appending data to keys</a:t>
          </a:r>
        </a:p>
      </dsp:txBody>
      <dsp:txXfrm>
        <a:off x="205321" y="3337116"/>
        <a:ext cx="2459472" cy="479482"/>
      </dsp:txXfrm>
    </dsp:sp>
    <dsp:sp modelId="{CF8B007A-FF8E-4E6C-99AC-3987163C7007}">
      <dsp:nvSpPr>
        <dsp:cNvPr id="0" name=""/>
        <dsp:cNvSpPr/>
      </dsp:nvSpPr>
      <dsp:spPr>
        <a:xfrm>
          <a:off x="0" y="439333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316469-F92D-4CEE-B381-E6CAA65E1787}">
      <dsp:nvSpPr>
        <dsp:cNvPr id="0" name=""/>
        <dsp:cNvSpPr/>
      </dsp:nvSpPr>
      <dsp:spPr>
        <a:xfrm>
          <a:off x="179382" y="412765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Converting dictionary to dataframeConverting dictionary to dataframe</a:t>
          </a:r>
        </a:p>
      </dsp:txBody>
      <dsp:txXfrm>
        <a:off x="205321" y="4153596"/>
        <a:ext cx="2459472" cy="479482"/>
      </dsp:txXfrm>
    </dsp:sp>
    <dsp:sp modelId="{68D25A4C-3D94-48F4-9793-E0F5F9A6F75D}">
      <dsp:nvSpPr>
        <dsp:cNvPr id="0" name=""/>
        <dsp:cNvSpPr/>
      </dsp:nvSpPr>
      <dsp:spPr>
        <a:xfrm>
          <a:off x="0" y="5209817"/>
          <a:ext cx="3587643"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E5EDD-8654-41CD-BDE8-6B896DB87A3F}">
      <dsp:nvSpPr>
        <dsp:cNvPr id="0" name=""/>
        <dsp:cNvSpPr/>
      </dsp:nvSpPr>
      <dsp:spPr>
        <a:xfrm>
          <a:off x="179382" y="4944137"/>
          <a:ext cx="2511350"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23" tIns="0" rIns="94923" bIns="0" numCol="1" spcCol="1270" anchor="ctr" anchorCtr="0">
          <a:noAutofit/>
        </a:bodyPr>
        <a:lstStyle/>
        <a:p>
          <a:pPr marL="0" lvl="0" indent="0" algn="l" defTabSz="622300">
            <a:lnSpc>
              <a:spcPct val="90000"/>
            </a:lnSpc>
            <a:spcBef>
              <a:spcPct val="0"/>
            </a:spcBef>
            <a:spcAft>
              <a:spcPct val="35000"/>
            </a:spcAft>
            <a:buNone/>
          </a:pPr>
          <a:r>
            <a:rPr lang="en-US" sz="1400" kern="1200" dirty="0"/>
            <a:t>Dataframe to .CSV</a:t>
          </a:r>
        </a:p>
      </dsp:txBody>
      <dsp:txXfrm>
        <a:off x="205321" y="4970076"/>
        <a:ext cx="245947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984C5-D68E-447F-A75C-10F12756502E}">
      <dsp:nvSpPr>
        <dsp:cNvPr id="0" name=""/>
        <dsp:cNvSpPr/>
      </dsp:nvSpPr>
      <dsp:spPr>
        <a:xfrm>
          <a:off x="0" y="0"/>
          <a:ext cx="2521712" cy="9823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Calculate number of launches at each site</a:t>
          </a:r>
        </a:p>
      </dsp:txBody>
      <dsp:txXfrm>
        <a:off x="28771" y="28771"/>
        <a:ext cx="1461717" cy="924773"/>
      </dsp:txXfrm>
    </dsp:sp>
    <dsp:sp modelId="{06096F86-5016-4615-8341-A3CD2DAD42B4}">
      <dsp:nvSpPr>
        <dsp:cNvPr id="0" name=""/>
        <dsp:cNvSpPr/>
      </dsp:nvSpPr>
      <dsp:spPr>
        <a:xfrm>
          <a:off x="222503" y="1146034"/>
          <a:ext cx="2521712" cy="9823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Calculate number and occurrence of each orbit</a:t>
          </a:r>
        </a:p>
      </dsp:txBody>
      <dsp:txXfrm>
        <a:off x="251274" y="1174805"/>
        <a:ext cx="1603161" cy="924773"/>
      </dsp:txXfrm>
    </dsp:sp>
    <dsp:sp modelId="{B622B1BA-ABA8-403C-99EF-C938DF96B205}">
      <dsp:nvSpPr>
        <dsp:cNvPr id="0" name=""/>
        <dsp:cNvSpPr/>
      </dsp:nvSpPr>
      <dsp:spPr>
        <a:xfrm>
          <a:off x="445007" y="2292068"/>
          <a:ext cx="2521712" cy="9823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Calculate number and occurrence of mission outcome per orbit type</a:t>
          </a:r>
        </a:p>
      </dsp:txBody>
      <dsp:txXfrm>
        <a:off x="473778" y="2320839"/>
        <a:ext cx="1603161" cy="924773"/>
      </dsp:txXfrm>
    </dsp:sp>
    <dsp:sp modelId="{55C56530-BA59-4E58-8D46-8394688166FF}">
      <dsp:nvSpPr>
        <dsp:cNvPr id="0" name=""/>
        <dsp:cNvSpPr/>
      </dsp:nvSpPr>
      <dsp:spPr>
        <a:xfrm>
          <a:off x="1883207" y="744922"/>
          <a:ext cx="638504" cy="6385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26870" y="744922"/>
        <a:ext cx="351178" cy="480474"/>
      </dsp:txXfrm>
    </dsp:sp>
    <dsp:sp modelId="{76D3A6AA-A026-40A9-AFBC-FE6383C57FEF}">
      <dsp:nvSpPr>
        <dsp:cNvPr id="0" name=""/>
        <dsp:cNvSpPr/>
      </dsp:nvSpPr>
      <dsp:spPr>
        <a:xfrm>
          <a:off x="2105711" y="1884407"/>
          <a:ext cx="638504" cy="6385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49374" y="1884407"/>
        <a:ext cx="351178" cy="480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35501-E5D1-4F27-9216-3CD540EEE8B6}">
      <dsp:nvSpPr>
        <dsp:cNvPr id="0" name=""/>
        <dsp:cNvSpPr/>
      </dsp:nvSpPr>
      <dsp:spPr>
        <a:xfrm>
          <a:off x="0" y="0"/>
          <a:ext cx="4089146" cy="7664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landing outcome label from Outcome column</a:t>
          </a:r>
        </a:p>
      </dsp:txBody>
      <dsp:txXfrm>
        <a:off x="22449" y="22449"/>
        <a:ext cx="3296943" cy="721568"/>
      </dsp:txXfrm>
    </dsp:sp>
    <dsp:sp modelId="{DBF99E34-42A2-4D0B-B958-C3FED5ACFEF0}">
      <dsp:nvSpPr>
        <dsp:cNvPr id="0" name=""/>
        <dsp:cNvSpPr/>
      </dsp:nvSpPr>
      <dsp:spPr>
        <a:xfrm>
          <a:off x="721613" y="936792"/>
          <a:ext cx="4089146" cy="7664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Export dataset as CSV</a:t>
          </a:r>
        </a:p>
      </dsp:txBody>
      <dsp:txXfrm>
        <a:off x="744062" y="959241"/>
        <a:ext cx="2824430" cy="721568"/>
      </dsp:txXfrm>
    </dsp:sp>
    <dsp:sp modelId="{93EC4C50-0790-408E-A811-9979BBF5DC52}">
      <dsp:nvSpPr>
        <dsp:cNvPr id="0" name=""/>
        <dsp:cNvSpPr/>
      </dsp:nvSpPr>
      <dsp:spPr>
        <a:xfrm>
          <a:off x="3590942" y="602527"/>
          <a:ext cx="498203" cy="49820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703038" y="602527"/>
        <a:ext cx="274011" cy="374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6AB14-AFF4-494E-A7BF-BAD6D9DFE93B}">
      <dsp:nvSpPr>
        <dsp:cNvPr id="0" name=""/>
        <dsp:cNvSpPr/>
      </dsp:nvSpPr>
      <dsp:spPr>
        <a:xfrm>
          <a:off x="0" y="579012"/>
          <a:ext cx="7020560" cy="95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F42671-5260-4493-8157-E7F4AB4856D8}">
      <dsp:nvSpPr>
        <dsp:cNvPr id="0" name=""/>
        <dsp:cNvSpPr/>
      </dsp:nvSpPr>
      <dsp:spPr>
        <a:xfrm>
          <a:off x="351028" y="18132"/>
          <a:ext cx="4914392"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52" tIns="0" rIns="185752" bIns="0" numCol="1" spcCol="1270" anchor="ctr" anchorCtr="0">
          <a:noAutofit/>
        </a:bodyPr>
        <a:lstStyle/>
        <a:p>
          <a:pPr marL="0" lvl="0" indent="0" algn="l" defTabSz="1066800">
            <a:lnSpc>
              <a:spcPct val="90000"/>
            </a:lnSpc>
            <a:spcBef>
              <a:spcPct val="0"/>
            </a:spcBef>
            <a:spcAft>
              <a:spcPct val="35000"/>
            </a:spcAft>
            <a:buNone/>
          </a:pPr>
          <a:r>
            <a:rPr lang="en-US" sz="2400" kern="1200" dirty="0"/>
            <a:t>Exploratory data analysis results</a:t>
          </a:r>
        </a:p>
      </dsp:txBody>
      <dsp:txXfrm>
        <a:off x="405788" y="72892"/>
        <a:ext cx="4804872" cy="1012240"/>
      </dsp:txXfrm>
    </dsp:sp>
    <dsp:sp modelId="{26D4FA78-8760-444E-A20F-377E7CD3B502}">
      <dsp:nvSpPr>
        <dsp:cNvPr id="0" name=""/>
        <dsp:cNvSpPr/>
      </dsp:nvSpPr>
      <dsp:spPr>
        <a:xfrm>
          <a:off x="0" y="2302692"/>
          <a:ext cx="7020560" cy="95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401F01-9A96-472E-8DCF-B4480BDBF989}">
      <dsp:nvSpPr>
        <dsp:cNvPr id="0" name=""/>
        <dsp:cNvSpPr/>
      </dsp:nvSpPr>
      <dsp:spPr>
        <a:xfrm>
          <a:off x="351028" y="1741812"/>
          <a:ext cx="4914392"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52" tIns="0" rIns="185752" bIns="0" numCol="1" spcCol="1270" anchor="ctr" anchorCtr="0">
          <a:noAutofit/>
        </a:bodyPr>
        <a:lstStyle/>
        <a:p>
          <a:pPr marL="0" lvl="0" indent="0" algn="l" defTabSz="1066800">
            <a:lnSpc>
              <a:spcPct val="90000"/>
            </a:lnSpc>
            <a:spcBef>
              <a:spcPct val="0"/>
            </a:spcBef>
            <a:spcAft>
              <a:spcPct val="35000"/>
            </a:spcAft>
            <a:buNone/>
          </a:pPr>
          <a:r>
            <a:rPr lang="en-US" sz="2400" kern="1200" dirty="0"/>
            <a:t>Interactive analytics demo in screenshots</a:t>
          </a:r>
        </a:p>
      </dsp:txBody>
      <dsp:txXfrm>
        <a:off x="405788" y="1796572"/>
        <a:ext cx="4804872" cy="1012240"/>
      </dsp:txXfrm>
    </dsp:sp>
    <dsp:sp modelId="{9F6BB3FF-2017-402F-9B1F-FF658B1B2879}">
      <dsp:nvSpPr>
        <dsp:cNvPr id="0" name=""/>
        <dsp:cNvSpPr/>
      </dsp:nvSpPr>
      <dsp:spPr>
        <a:xfrm>
          <a:off x="0" y="3952835"/>
          <a:ext cx="7020560" cy="95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C6965-501C-42AC-B849-C1DAE116A7D8}">
      <dsp:nvSpPr>
        <dsp:cNvPr id="0" name=""/>
        <dsp:cNvSpPr/>
      </dsp:nvSpPr>
      <dsp:spPr>
        <a:xfrm>
          <a:off x="351028" y="3465492"/>
          <a:ext cx="4914392"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52" tIns="0" rIns="185752" bIns="0" numCol="1" spcCol="1270" anchor="ctr" anchorCtr="0">
          <a:noAutofit/>
        </a:bodyPr>
        <a:lstStyle/>
        <a:p>
          <a:pPr marL="0" lvl="0" indent="0" algn="l" defTabSz="1066800">
            <a:lnSpc>
              <a:spcPct val="90000"/>
            </a:lnSpc>
            <a:spcBef>
              <a:spcPct val="0"/>
            </a:spcBef>
            <a:spcAft>
              <a:spcPct val="35000"/>
            </a:spcAft>
            <a:buNone/>
          </a:pPr>
          <a:r>
            <a:rPr lang="en-US" sz="2400" b="0" i="0" kern="1200"/>
            <a:t>Predictive analysis results</a:t>
          </a:r>
          <a:endParaRPr lang="en-US" sz="2400" kern="1200" dirty="0"/>
        </a:p>
      </dsp:txBody>
      <dsp:txXfrm>
        <a:off x="405788" y="3520252"/>
        <a:ext cx="4804872" cy="1012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C51A6-C62E-4C14-BFBF-F9D0EE9237D6}">
      <dsp:nvSpPr>
        <dsp:cNvPr id="0" name=""/>
        <dsp:cNvSpPr/>
      </dsp:nvSpPr>
      <dsp:spPr>
        <a:xfrm>
          <a:off x="0" y="892707"/>
          <a:ext cx="6097115"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CB230A-577D-4DAF-86E5-CFBE5EC719AF}">
      <dsp:nvSpPr>
        <dsp:cNvPr id="0" name=""/>
        <dsp:cNvSpPr/>
      </dsp:nvSpPr>
      <dsp:spPr>
        <a:xfrm>
          <a:off x="304855" y="612267"/>
          <a:ext cx="4267981"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20" tIns="0" rIns="161320" bIns="0" numCol="1" spcCol="1270" anchor="ctr" anchorCtr="0">
          <a:noAutofit/>
        </a:bodyPr>
        <a:lstStyle/>
        <a:p>
          <a:pPr marL="0" lvl="0" indent="0" algn="l" defTabSz="844550">
            <a:lnSpc>
              <a:spcPct val="90000"/>
            </a:lnSpc>
            <a:spcBef>
              <a:spcPct val="0"/>
            </a:spcBef>
            <a:spcAft>
              <a:spcPct val="35000"/>
            </a:spcAft>
            <a:buNone/>
          </a:pPr>
          <a:r>
            <a:rPr lang="en-US" sz="1900" kern="1200" dirty="0"/>
            <a:t>Interactive </a:t>
          </a:r>
          <a:r>
            <a:rPr lang="en-US" sz="1900" kern="1200" dirty="0" err="1"/>
            <a:t>Plotly</a:t>
          </a:r>
          <a:endParaRPr lang="en-US" sz="1900" kern="1200" dirty="0"/>
        </a:p>
      </dsp:txBody>
      <dsp:txXfrm>
        <a:off x="332235" y="639647"/>
        <a:ext cx="4213221" cy="506120"/>
      </dsp:txXfrm>
    </dsp:sp>
    <dsp:sp modelId="{5B291006-3172-486B-8AE5-E3533F3C3275}">
      <dsp:nvSpPr>
        <dsp:cNvPr id="0" name=""/>
        <dsp:cNvSpPr/>
      </dsp:nvSpPr>
      <dsp:spPr>
        <a:xfrm>
          <a:off x="0" y="1754547"/>
          <a:ext cx="6097115"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FAECB6-4797-4E70-BB1E-297B0D52FC85}">
      <dsp:nvSpPr>
        <dsp:cNvPr id="0" name=""/>
        <dsp:cNvSpPr/>
      </dsp:nvSpPr>
      <dsp:spPr>
        <a:xfrm>
          <a:off x="304855" y="1474107"/>
          <a:ext cx="4267981"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20" tIns="0" rIns="161320" bIns="0" numCol="1" spcCol="1270" anchor="ctr" anchorCtr="0">
          <a:noAutofit/>
        </a:bodyPr>
        <a:lstStyle/>
        <a:p>
          <a:pPr marL="0" lvl="0" indent="0" algn="l" defTabSz="844550">
            <a:lnSpc>
              <a:spcPct val="90000"/>
            </a:lnSpc>
            <a:spcBef>
              <a:spcPct val="0"/>
            </a:spcBef>
            <a:spcAft>
              <a:spcPct val="35000"/>
            </a:spcAft>
            <a:buNone/>
          </a:pPr>
          <a:r>
            <a:rPr lang="en-US" sz="1900" kern="1200" dirty="0"/>
            <a:t>Folium MeasureControl Plugin Tool</a:t>
          </a:r>
        </a:p>
      </dsp:txBody>
      <dsp:txXfrm>
        <a:off x="332235" y="1501487"/>
        <a:ext cx="4213221" cy="506120"/>
      </dsp:txXfrm>
    </dsp:sp>
    <dsp:sp modelId="{91D504D2-8D70-4458-AB3B-7D831F71E1B5}">
      <dsp:nvSpPr>
        <dsp:cNvPr id="0" name=""/>
        <dsp:cNvSpPr/>
      </dsp:nvSpPr>
      <dsp:spPr>
        <a:xfrm>
          <a:off x="0" y="2616387"/>
          <a:ext cx="6097115"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40CEE6-9301-4839-AD2F-F490FD1194FA}">
      <dsp:nvSpPr>
        <dsp:cNvPr id="0" name=""/>
        <dsp:cNvSpPr/>
      </dsp:nvSpPr>
      <dsp:spPr>
        <a:xfrm>
          <a:off x="304855" y="2335947"/>
          <a:ext cx="4267981"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20" tIns="0" rIns="161320" bIns="0" numCol="1" spcCol="1270" anchor="ctr" anchorCtr="0">
          <a:noAutofit/>
        </a:bodyPr>
        <a:lstStyle/>
        <a:p>
          <a:pPr marL="0" lvl="0" indent="0" algn="l" defTabSz="844550">
            <a:lnSpc>
              <a:spcPct val="90000"/>
            </a:lnSpc>
            <a:spcBef>
              <a:spcPct val="0"/>
            </a:spcBef>
            <a:spcAft>
              <a:spcPct val="35000"/>
            </a:spcAft>
            <a:buNone/>
          </a:pPr>
          <a:r>
            <a:rPr lang="en-US" sz="1900" kern="1200"/>
            <a:t>Folium Custom Title Layers with Labels</a:t>
          </a:r>
          <a:endParaRPr lang="en-US" sz="1900" kern="1200" dirty="0"/>
        </a:p>
      </dsp:txBody>
      <dsp:txXfrm>
        <a:off x="332235" y="2363327"/>
        <a:ext cx="4213221" cy="506120"/>
      </dsp:txXfrm>
    </dsp:sp>
    <dsp:sp modelId="{F7199E67-B207-4E64-84AB-F2F24B17F6D4}">
      <dsp:nvSpPr>
        <dsp:cNvPr id="0" name=""/>
        <dsp:cNvSpPr/>
      </dsp:nvSpPr>
      <dsp:spPr>
        <a:xfrm>
          <a:off x="0" y="3478227"/>
          <a:ext cx="6097115"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0D8FF-6C5D-4070-B8A8-4B8EDB270E89}">
      <dsp:nvSpPr>
        <dsp:cNvPr id="0" name=""/>
        <dsp:cNvSpPr/>
      </dsp:nvSpPr>
      <dsp:spPr>
        <a:xfrm>
          <a:off x="304855" y="3197787"/>
          <a:ext cx="4267981"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20" tIns="0" rIns="161320" bIns="0" numCol="1" spcCol="1270" anchor="ctr" anchorCtr="0">
          <a:noAutofit/>
        </a:bodyPr>
        <a:lstStyle/>
        <a:p>
          <a:pPr marL="0" lvl="0" indent="0" algn="l" defTabSz="844550">
            <a:lnSpc>
              <a:spcPct val="90000"/>
            </a:lnSpc>
            <a:spcBef>
              <a:spcPct val="0"/>
            </a:spcBef>
            <a:spcAft>
              <a:spcPct val="35000"/>
            </a:spcAft>
            <a:buNone/>
          </a:pPr>
          <a:r>
            <a:rPr lang="en-US" sz="1900" kern="1200"/>
            <a:t>IBM Cognos Visualization Tool</a:t>
          </a:r>
          <a:endParaRPr lang="en-US" sz="1900" kern="1200" dirty="0"/>
        </a:p>
      </dsp:txBody>
      <dsp:txXfrm>
        <a:off x="332235" y="3225167"/>
        <a:ext cx="4213221" cy="506120"/>
      </dsp:txXfrm>
    </dsp:sp>
    <dsp:sp modelId="{EF9D0F2D-0E8D-498C-9C13-7C6FBAAC1D8B}">
      <dsp:nvSpPr>
        <dsp:cNvPr id="0" name=""/>
        <dsp:cNvSpPr/>
      </dsp:nvSpPr>
      <dsp:spPr>
        <a:xfrm>
          <a:off x="0" y="4340067"/>
          <a:ext cx="6097115"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0BAC66-E2BD-430E-BCEC-BB6F60B590D9}">
      <dsp:nvSpPr>
        <dsp:cNvPr id="0" name=""/>
        <dsp:cNvSpPr/>
      </dsp:nvSpPr>
      <dsp:spPr>
        <a:xfrm>
          <a:off x="304855" y="4059627"/>
          <a:ext cx="4267981"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20" tIns="0" rIns="161320" bIns="0" numCol="1" spcCol="1270" anchor="ctr" anchorCtr="0">
          <a:noAutofit/>
        </a:bodyPr>
        <a:lstStyle/>
        <a:p>
          <a:pPr marL="0" lvl="0" indent="0" algn="l" defTabSz="844550">
            <a:lnSpc>
              <a:spcPct val="90000"/>
            </a:lnSpc>
            <a:spcBef>
              <a:spcPct val="0"/>
            </a:spcBef>
            <a:spcAft>
              <a:spcPct val="35000"/>
            </a:spcAft>
            <a:buNone/>
          </a:pPr>
          <a:r>
            <a:rPr lang="en-US" sz="1900" b="0" i="0" kern="1200"/>
            <a:t>Basic Decision Tree Construction</a:t>
          </a:r>
          <a:endParaRPr lang="en-US" sz="1900" kern="1200" dirty="0"/>
        </a:p>
      </dsp:txBody>
      <dsp:txXfrm>
        <a:off x="332235" y="4087007"/>
        <a:ext cx="421322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2T10:14:08.737"/>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41.408"/>
    </inkml:context>
    <inkml:brush xml:id="br0">
      <inkml:brushProperty name="width" value="0.35" units="cm"/>
      <inkml:brushProperty name="height" value="0.35" units="cm"/>
      <inkml:brushProperty name="color" value="#FFFFFF"/>
    </inkml:brush>
  </inkml:definitions>
  <inkml:trace contextRef="#ctx0" brushRef="#br0">1 45 24515,'6750'0'0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19.605"/>
    </inkml:context>
    <inkml:brush xml:id="br0">
      <inkml:brushProperty name="width" value="0.35" units="cm"/>
      <inkml:brushProperty name="height" value="0.35" units="cm"/>
      <inkml:brushProperty name="color" value="#FFFFFF"/>
    </inkml:brush>
  </inkml:definitions>
  <inkml:trace contextRef="#ctx0" brushRef="#br0">294 49 24575,'-5'0'0,"-6"0"0,-6 0 0,-20-4 0,-13-7 0,-2-7 0,7 6 0,11 9 0,12 9 0,9 10 0,7 5 0,5 6 0,2 6 0,1-6 0,0-13 0,-4-14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21.505"/>
    </inkml:context>
    <inkml:brush xml:id="br0">
      <inkml:brushProperty name="width" value="0.35" units="cm"/>
      <inkml:brushProperty name="height" value="0.35" units="cm"/>
      <inkml:brushProperty name="color" value="#FFFFFF"/>
    </inkml:brush>
  </inkml:definitions>
  <inkml:trace contextRef="#ctx0" brushRef="#br0">164 32 24575,'-5'9'0,"-1"-1"0,0 1 0,-1-2 0,1 1 0,-2-1 0,-14 12 0,-2 3 0,22-20 0,-7 7 0,1-1 0,-1-1 0,0 1 0,-19 10 0,28-18 0,0 1 0,-1-1 0,1 0 0,0 0 0,-1 1 0,1-1 0,0 0 0,-1 0 0,1 0 0,0 1 0,-1-1 0,1 0 0,-1 0 0,1 0 0,0 0 0,-1 0 0,1 0 0,-1 0 0,1 0 0,0 0 0,-1 0 0,1 0 0,-1 0 0,1 0 0,0 0 0,-1 0 0,1 0 0,-1-1 0,1 1 0,0 0 0,-1 0 0,1 0 0,0-1 0,-1 1 0,1 0 0,0 0 0,-1-1 0,1 1 0,0 0 0,-1-1 0,4-18 0,2 7 0,1 0 0,0 0 0,0 0 0,1 0 0,1 1 0,-1 1 0,2-1 0,0 1 0,0 1 0,1-1 0,0 2 0,14-10 0,-23 17 0,0 0 0,0 1 0,0-1 0,0 1 0,0-1 0,0 1 0,0-1 0,0 1 0,0 0 0,0-1 0,0 1 0,0 0 0,1 0 0,-1 0 0,0 0 0,0 0 0,0 0 0,0 0 0,0 1 0,0-1 0,1 0 0,-1 1 0,0-1 0,0 0 0,0 1 0,0-1 0,0 1 0,0 0 0,0-1 0,-1 1 0,1 0 0,0 0 0,0-1 0,0 1 0,-1 0 0,1 0 0,0 0 0,-1 0 0,1 0 0,-1 0 0,1 0 0,-1 0 0,1 0 0,-1 0 0,0 0 0,1 2 0,1 5 0,0 0 0,-1 0 0,1 0 0,-1 0 0,-1 11 0,0-4 0,-1-1 0,-1 1 0,-1-1 0,0 0 0,0 0 0,-2 0 0,-6 17 0,-8 8 0,-25 41 0,19-38 0,19-30 0,1 0 0,0 0 0,1 1 0,1-1 0,0 1 0,1 0 0,0-1 0,1 1 0,0 20 0,-5 42 0,1-54-1365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40.94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52.260"/>
    </inkml:context>
    <inkml:brush xml:id="br0">
      <inkml:brushProperty name="width" value="0.05" units="cm"/>
      <inkml:brushProperty name="height" value="0.05" units="cm"/>
      <inkml:brushProperty name="color" value="#F77525"/>
    </inkml:brush>
  </inkml:definitions>
  <inkml:trace contextRef="#ctx0" brushRef="#br0">7 0 24575,'-5'0'0,"4"0"0,6 0 0,7 0 0,7 0 0,0 5 0,1 2 0,3-1 0,1 3 0,2 6 0,1 0 0,-3-3-8191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1:02.849"/>
    </inkml:context>
    <inkml:brush xml:id="br0">
      <inkml:brushProperty name="width" value="0.05" units="cm"/>
      <inkml:brushProperty name="height" value="0.05" units="cm"/>
      <inkml:brushProperty name="color" value="#F77525"/>
    </inkml:brush>
  </inkml:definitions>
  <inkml:trace contextRef="#ctx0" brushRef="#br0">0 140 24256,'2766'-140'0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1:09.662"/>
    </inkml:context>
    <inkml:brush xml:id="br0">
      <inkml:brushProperty name="width" value="0.05" units="cm"/>
      <inkml:brushProperty name="height" value="0.05" units="cm"/>
      <inkml:brushProperty name="color" value="#F77525"/>
    </inkml:brush>
  </inkml:definitions>
  <inkml:trace contextRef="#ctx0" brushRef="#br0">223 1 24575,'72'-1'0,"81"3"0,-124 6 0,-21-2 0,-8-5 0,0-1 0,-1 1 0,1-1 0,0 1 0,-1-1 0,1 0 0,-1 1 0,1-1 0,-1 1 0,1-1 0,0 0 0,-1 1 0,1-1 0,-1 0 0,0 0 0,1 0 0,-1 1 0,1-1 0,-1 0 0,1 0 0,-1 0 0,0 0 0,-27 5 0,1-2 0,0 0 0,-1-2 0,-47-4 0,7 1 0,-128 1-1365,172 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56:02.121"/>
    </inkml:context>
    <inkml:brush xml:id="br0">
      <inkml:brushProperty name="width" value="0.05" units="cm"/>
      <inkml:brushProperty name="height" value="0.05" units="cm"/>
      <inkml:brushProperty name="color" value="#F77525"/>
    </inkml:brush>
  </inkml:definitions>
  <inkml:trace contextRef="#ctx0" brushRef="#br0">1 155 24575,'0'-4'0,"5"-3"0,11-18 0,3-10 0,12 1 0,6 6 0,12 13 0,6 9 0,-2 10 0,1 9 0,-4 3 0,-7 3 0,-9-2-8191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56:12.576"/>
    </inkml:context>
    <inkml:brush xml:id="br0">
      <inkml:brushProperty name="width" value="0.05" units="cm"/>
      <inkml:brushProperty name="height" value="0.05" units="cm"/>
      <inkml:brushProperty name="color" value="#F77525"/>
    </inkml:brush>
  </inkml:definitions>
  <inkml:trace contextRef="#ctx0" brushRef="#br0">0 311 24332,'9284'-310'0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56:16.876"/>
    </inkml:context>
    <inkml:brush xml:id="br0">
      <inkml:brushProperty name="width" value="0.05" units="cm"/>
      <inkml:brushProperty name="height" value="0.05" units="cm"/>
      <inkml:brushProperty name="color" value="#F77525"/>
    </inkml:brush>
  </inkml:definitions>
  <inkml:trace contextRef="#ctx0" brushRef="#br0">0 396 24413,'2398'-396'0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56:21.805"/>
    </inkml:context>
    <inkml:brush xml:id="br0">
      <inkml:brushProperty name="width" value="0.05" units="cm"/>
      <inkml:brushProperty name="height" value="0.05" units="cm"/>
      <inkml:brushProperty name="color" value="#F77525"/>
    </inkml:brush>
  </inkml:definitions>
  <inkml:trace contextRef="#ctx0" brushRef="#br0">50 1 24575,'6'0'0,"0"0"0,0 0 0,0 1 0,0 0 0,0 0 0,0 0 0,0 1 0,-1 0 0,1 0 0,0 0 0,5 4 0,-8-4 0,0 0 0,0 1 0,0-1 0,-1 1 0,1 0 0,-1 0 0,1 0 0,-1 0 0,0 1 0,0-1 0,-1 1 0,1-1 0,-1 1 0,1-1 0,-1 1 0,0 0 0,-1 0 0,1 5 0,6 74 0,-7-73 0,0 0 0,0 0 0,-2 0 0,1-1 0,-1 1 0,-4 13 0,4-21 5,1 1-1,-1-1 0,1 1 1,-1-1-1,0 0 0,1 0 1,-1 0-1,0 0 0,-1 0 1,1 0-1,0 0 1,0-1-1,-1 1 0,1-1 1,-1 0-1,1 0 0,-1 0 1,0 0-1,0 0 0,1 0 1,-6 0-1,-4 1-222,-1-1 1,0-1-1,-18-1 1,20 1-374,-14-1-6235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54.775"/>
    </inkml:context>
    <inkml:brush xml:id="br0">
      <inkml:brushProperty name="width" value="0.35" units="cm"/>
      <inkml:brushProperty name="height" value="0.35" units="cm"/>
      <inkml:brushProperty name="color" value="#FFFFFF"/>
    </inkml:brush>
  </inkml:definitions>
  <inkml:trace contextRef="#ctx0" brushRef="#br0">1 1 24575,'58'42'0,"2"-3"0,127 61 0,142 26 0,-274-110 0,0-2 0,1-3 0,73 4 0,169-5 0,-249-10 0,-35 0 0,39 2 0,-49-2 0,-1 1 0,1-1 0,-1 1 0,0-1 0,1 1 0,-1 0 0,0 1 0,1-1 0,-1 0 0,5 4 0,-8-5 0,1 1 0,-1 0 0,1 0 0,-1-1 0,0 1 0,1 0 0,-1 0 0,0 0 0,1 0 0,-1-1 0,0 1 0,0 0 0,0 0 0,0 0 0,0 0 0,0 0 0,0 0 0,0 0 0,0-1 0,0 1 0,-1 0 0,1 0 0,0 0 0,0 0 0,-1-1 0,1 1 0,-1 0 0,1 0 0,-1 0 0,1-1 0,-1 1 0,1 0 0,-1-1 0,1 1 0,-1-1 0,0 1 0,0-1 0,1 1 0,-2 0 0,-34 25 0,-27 9 0,-118 44 0,122-55 0,-532 175-1365,474-165-5461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25.245"/>
    </inkml:context>
    <inkml:brush xml:id="br0">
      <inkml:brushProperty name="width" value="0.35" units="cm"/>
      <inkml:brushProperty name="height" value="0.35" units="cm"/>
      <inkml:brushProperty name="color" value="#FFFFFF"/>
    </inkml:brush>
  </inkml:definitions>
  <inkml:trace contextRef="#ctx0" brushRef="#br0">654 4 24575,'-96'-1'0,"42"-1"0,1 2 0,-1 2 0,-90 16 0,136-16 0,0 1 0,1-1 0,-1 1 0,1 0 0,0 1 0,0 0 0,0 0 0,0 1 0,1-1 0,0 2 0,0-1 0,0 0 0,1 1 0,-1 0 0,1 1 0,-6 10 0,-2 6 0,1 1 0,2 1 0,-13 41 0,2-6 0,9-28 0,1 0 0,2 0 0,1 1 0,2 0 0,-5 56 0,12-80 0,0-1 0,0 1 0,0 0 0,1 0 0,1 0 0,-1-1 0,1 1 0,1-1 0,0 0 0,0 0 0,0 0 0,1-1 0,0 1 0,1-1 0,-1 0 0,10 8 0,12 11 0,2 0 0,48 31 0,-55-41 0,-19-14 0,52 38 0,-2 2 0,51 52 0,-59-47 0,55 76 0,-47-46 0,-23-32 0,1-1 0,3-1 0,55 55 0,-31-50 0,1-2 0,3-3 0,1-3 0,135 62 0,-187-97 0,57 24 0,-65-28 0,0 0 0,1 0 0,-1 0 0,1 0 0,0-1 0,-1 1 0,1-1 0,-1 0 0,1 0 0,0 0 0,-1-1 0,1 1 0,-1-1 0,7-2 0,-9 3 0,0-1 0,0 1 0,-1-1 0,1 1 0,0-1 0,-1 0 0,1 1 0,-1-1 0,1 0 0,-1 0 0,1 1 0,-1-1 0,0 0 0,1 0 0,-1 0 0,0 0 0,1 1 0,-1-1 0,0 0 0,0 0 0,0 0 0,0 0 0,0 0 0,0 0 0,0 1 0,0-1 0,0 0 0,-1 0 0,1 0 0,0 0 0,0 0 0,-1 1 0,1-1 0,0 0 0,-1 0 0,1 0 0,-2 0 0,-9-15 0,-1 0 0,0 2 0,-1-1 0,0 2 0,-31-24 0,31 25 0,-61-49 0,24 21 0,-80-83 0,124 116 0,0-1 0,1 1 0,0-1 0,0 0 0,1 0 0,0 0 0,0 0 0,1-1 0,0 0 0,1 0 0,0 1 0,-1-12 0,2 7 0,1 1 0,0 0 0,0-1 0,2 1 0,0-1 0,0 1 0,1 0 0,5-14 0,1 5 0,0 1 0,1 0 0,0 1 0,2 0 0,1 1 0,0 0 0,1 1 0,1 0 0,27-23 0,-12 15 0,1 1 0,1 2 0,1 1 0,1 1 0,1 2 0,46-17 0,-76 33 0,0 1 0,1-1 0,0 1 0,-1 0 0,1 0 0,9 0 0,-14 1 0,-1 0 0,1 0 0,-1 1 0,1-1 0,0 0 0,-1 0 0,1 0 0,0 0 0,-1 1 0,1-1 0,-1 0 0,1 0 0,-1 1 0,1-1 0,-1 1 0,1-1 0,-1 0 0,1 1 0,-1-1 0,1 1 0,-1-1 0,0 1 0,1-1 0,-1 1 0,0 1 0,1-1 0,-1 0 0,0 1 0,0-1 0,0 0 0,0 1 0,-1-1 0,1 0 0,0 0 0,-1 1 0,1-1 0,0 0 0,-1 0 0,0 1 0,1-1 0,-2 1 0,-6 11 0,0 0 0,-1-1 0,0 0 0,-1-1 0,-1 0 0,0 0 0,0-1 0,-1-1 0,-15 11 0,294-127 0,-244 99 0,-9 2 0,-5 2 0,0 1 0,0-1 0,1 1 0,-1 1 0,1 0 0,0 0 0,0 1 0,11 0 0,-20 1 0,-1 0 0,0 0 0,1 0 0,-1 0 0,0 0 0,1 0 0,-1 0 0,0 0 0,1 0 0,-1 0 0,0 0 0,1 0 0,-1 0 0,0 0 0,1 0 0,-1 0 0,0 0 0,1 0 0,-1 1 0,0-1 0,0 0 0,1 0 0,-1 0 0,0 1 0,0-1 0,1 0 0,-1 0 0,0 0 0,0 1 0,1-1 0,-1 0 0,0 1 0,0-1 0,0 0 0,0 1 0,0-1 0,0 0 0,1 0 0,-1 1 0,0-1 0,0 0 0,0 1 0,0-1 0,0 0 0,0 1 0,0-1 0,0 0 0,0 1 0,0-1 0,-1 0 0,1 1 0,0-1 0,0 0 0,0 1 0,0-1 0,0 0 0,-1 0 0,1 1 0,0-1 0,0 0 0,0 1 0,-1-1 0,1 0 0,0 0 0,0 0 0,-1 1 0,1-1 0,-1 0 0,-23 17 0,-15 2 0,-78 25 0,25-11 0,-99 44 0,294-106 0,-74 19 0,137-58 0,-163 66 0,1 1 0,-1-1 0,0 0 0,1 0 0,-1 0 0,0 0 0,0 0 0,0-1 0,-1 0 0,1 1 0,-1-1 0,5-6 0,-7 9 0,0-1 0,0 1 0,0-1 0,0 1 0,0-1 0,0 0 0,0 1 0,0-1 0,0 1 0,0-1 0,0 0 0,0 1 0,0-1 0,0 1 0,-1-1 0,1 1 0,0-1 0,0 0 0,-1 1 0,1-1 0,0 1 0,-1 0 0,1-1 0,-1 1 0,1-1 0,0 1 0,-1-1 0,0 1 0,-2-2 0,0 0 0,0 0 0,0 1 0,-1-1 0,1 1 0,0 0 0,-1 0 0,-3 0 0,-18-3 0,-1 1 0,0 1 0,0 1 0,0 2 0,-1 1 0,1 0 0,1 2 0,-1 1 0,1 1 0,-39 15 0,-1 5 0,1 2 0,-101 62 0,165-90 0,-52 30 0,42-26 0,31-20 0,8-7-435,40-43-1,-63 60-58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29.769"/>
    </inkml:context>
    <inkml:brush xml:id="br0">
      <inkml:brushProperty name="width" value="0.35" units="cm"/>
      <inkml:brushProperty name="height" value="0.35" units="cm"/>
      <inkml:brushProperty name="color" value="#FFFFFF"/>
    </inkml:brush>
  </inkml:definitions>
  <inkml:trace contextRef="#ctx0" brushRef="#br0">723 1031 24575,'41'14'0,"1"-2"0,1-1 0,0-3 0,0-2 0,1-1 0,0-2 0,55-4 0,-93 0 0,0 0 0,1 0 0,-1 0 0,0-1 0,0 0 0,0 0 0,0-1 0,0 1 0,0-1 0,-1 0 0,1-1 0,-1 0 0,9-7 0,-8 4 0,0 1 0,0-1 0,-1-1 0,0 1 0,0-1 0,-1 0 0,0 0 0,5-16 0,-1-5 0,-2 0 0,0 0 0,-2 0 0,0-55 0,-7-106 0,1 166 0,-2 0 0,0 1 0,-2-1 0,0 1 0,-18-41 0,16 46 0,-1 1 0,0-1 0,-1 2 0,0 0 0,-2 0 0,0 1 0,-1 0 0,0 1 0,-1 1 0,0 0 0,-1 1 0,-1 0 0,0 1 0,-1 1 0,-29-13 0,-152-77 0,151 75 0,37 20 0,0 0 0,0 1 0,0 1 0,-1-1 0,0 2 0,1-1 0,-1 2 0,0-1 0,-16 1 0,23 1 0,0 0 0,0 0 0,1 1 0,-1-1 0,0 1 0,0 0 0,1 0 0,-1 0 0,0 1 0,1-1 0,-1 1 0,1 0 0,0 0 0,0 0 0,0 0 0,0 0 0,0 1 0,0-1 0,0 1 0,1 0 0,-1 0 0,1 0 0,0 0 0,0 0 0,0 1 0,0-1 0,1 1 0,-1-1 0,1 1 0,-1 6 0,-1 8 0,1-1 0,1 1 0,1 0 0,0 0 0,1 0 0,1-1 0,1 1 0,5 18 0,49 140 0,-50-158 0,1 3 0,8 22 0,-2 0 0,17 80 0,-29-111 0,-1-1 0,0 1 0,0-1 0,-1 1 0,0 0 0,-1-1 0,-1 1 0,0-1 0,0 1 0,-1-1 0,-1 0 0,0 0 0,0 0 0,-1-1 0,0 1 0,-9 11 0,8-15 0,-2 1 0,1-1 0,-1 0 0,0-1 0,-1 1 0,0-2 0,0 1 0,0-1 0,0-1 0,-1 0 0,0 0 0,1-1 0,-2 0 0,1 0 0,-20 1 0,28-4 0,0 0 0,0 0 0,0 0 0,0 0 0,0 0 0,0 0 0,0-1 0,0 1 0,0-1 0,0 1 0,0-1 0,0 0 0,0 0 0,0 0 0,1 0 0,-1 0 0,0 0 0,1-1 0,-1 1 0,1 0 0,-1-1 0,1 1 0,0-1 0,0 0 0,-1 1 0,1-1 0,0 0 0,0 0 0,1 0 0,-1 0 0,-1-3 0,0-6 0,0 0 0,0 0 0,1-1 0,0-19 0,1 13 0,-5-34 0,-2 0 0,-19-71 0,15 80 0,2 0 0,1-1 0,3 0 0,0-70 0,6 102 0,2 0 0,0 1 0,0-1 0,1 1 0,0 0 0,1 0 0,0 0 0,1 1 0,10-15 0,-7 12 0,-2 0 0,0 0 0,0-1 0,9-27 0,-16 39 0,1 1 0,-1-1 0,1 0 0,-1 1 0,0-1 0,0 0 0,0 1 0,0-1 0,0 0 0,0 1 0,0-1 0,-1 0 0,1 1 0,0-1 0,-1 0 0,1 1 0,-1-1 0,0 1 0,0-1 0,0 1 0,1-1 0,-1 1 0,0 0 0,-1-1 0,1 1 0,0 0 0,0 0 0,0 0 0,-1 0 0,1 0 0,-1 0 0,1 0 0,-3-1 0,-1 0 0,-1 0 0,0 1 0,1 0 0,-1 0 0,0 0 0,0 0 0,0 1 0,0 0 0,-6 1 0,-15 3 0,0 1 0,0 1 0,0 1 0,1 1 0,0 1 0,1 2 0,0 0 0,0 2 0,2 1 0,-43 32 0,62-43 0,0 0 0,0 1 0,1-1 0,-1 1 0,1 0 0,0 0 0,0 0 0,1 0 0,-1 0 0,-2 8 0,4-10 0,1 0 0,0 0 0,-1 0 0,1 0 0,0-1 0,0 1 0,0 0 0,0 0 0,0 0 0,1 0 0,-1 0 0,1-1 0,-1 1 0,1 0 0,0 0 0,-1-1 0,1 1 0,0 0 0,0-1 0,0 1 0,0-1 0,1 1 0,-1-1 0,0 1 0,1-1 0,-1 0 0,1 0 0,-1 0 0,3 2 0,4 1 0,1 1 0,0-1 0,0-1 0,0 0 0,1 0 0,-1 0 0,1-1 0,-1-1 0,14 1 0,-12-1 0,0 0 0,0 1 0,0 0 0,-1 1 0,1 0 0,-1 0 0,20 11 0,-20-8 0,-1 1 0,0 0 0,-1 0 0,1 1 0,-1 1 0,13 17 0,33 62 0,-38-59 0,29 40 0,-18-38 0,1-1 0,1-1 0,1-2 0,2-1 0,0-1 0,60 34 0,-87-56 0,0 0 0,0-1 0,1 1 0,-1-1 0,0-1 0,1 1 0,-1-1 0,1 1 0,0-2 0,7 2 0,-12-2 0,0-1 0,0 1 0,0 0 0,0 0 0,0-1 0,0 1 0,0 0 0,0-1 0,0 1 0,0-1 0,0 1 0,0-1 0,0 1 0,0-1 0,0 0 0,-1 0 0,1 1 0,0-1 0,-1 0 0,1 0 0,0-1 0,0 0 0,0-1 0,0 1 0,0 0 0,-1-1 0,1 1 0,-1-1 0,0 1 0,0-1 0,0 1 0,0-1 0,0 1 0,-1-5 0,-4-16-65,-12-35 0,11 37-1170,-14-42-5591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31.326"/>
    </inkml:context>
    <inkml:brush xml:id="br0">
      <inkml:brushProperty name="width" value="0.35" units="cm"/>
      <inkml:brushProperty name="height" value="0.35" units="cm"/>
      <inkml:brushProperty name="color" value="#FFFFFF"/>
    </inkml:brush>
  </inkml:definitions>
  <inkml:trace contextRef="#ctx0" brushRef="#br0">225 0 24575,'-5'0'0,"-20"5"0,-12 11 0,-8 8 0,3 4 0,9 7 0,10 3 0,9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34.302"/>
    </inkml:context>
    <inkml:brush xml:id="br0">
      <inkml:brushProperty name="width" value="0.35" units="cm"/>
      <inkml:brushProperty name="height" value="0.35" units="cm"/>
      <inkml:brushProperty name="color" value="#FFFFFF"/>
    </inkml:brush>
  </inkml:definitions>
  <inkml:trace contextRef="#ctx0" brushRef="#br0">1 1 24575,'0'5'0,"24"30"0,36 48 0,14 9 0,-2-5 0,-3-14 0,-9-9 0,-10-15 0,-13-22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43.487"/>
    </inkml:context>
    <inkml:brush xml:id="br0">
      <inkml:brushProperty name="width" value="0.35" units="cm"/>
      <inkml:brushProperty name="height" value="0.35" units="cm"/>
      <inkml:brushProperty name="color" value="#FFFFFF"/>
    </inkml:brush>
  </inkml:definitions>
  <inkml:trace contextRef="#ctx0" brushRef="#br0">0 1172 24575,'95'-72'0,"-57"39"0,-1-2 0,57-70 0,-57 59 0,3 2 0,78-67 0,-86 85 0,1 2 0,1 1 0,1 2 0,67-31 0,-88 47 0,0-1 0,0 2 0,1 0 0,-1 1 0,1 0 0,0 1 0,15 1 0,-24 0 0,0 2 0,0-1 0,0 1 0,0 0 0,0 0 0,0 0 0,0 1 0,0 0 0,0 0 0,-1 1 0,1-1 0,-1 1 0,0 1 0,0-1 0,0 1 0,0-1 0,0 2 0,-1-1 0,7 8 0,-4-1 0,0 1 0,-1-1 0,-1 1 0,0 0 0,0 1 0,-1-1 0,-1 1 0,0 0 0,2 22 0,-1 17 0,-3 57 0,-1-78 0,0 27 0,0 1 0,-13 113 0,12-163 0,-1 0 0,0 0 0,-1 0 0,0-1 0,0 1 0,-1-1 0,0 0 0,-1 0 0,0 0 0,0 0 0,0-1 0,-1 0 0,0 0 0,-1 0 0,1-1 0,-1 0 0,-1-1 0,1 1 0,-1-1 0,0-1 0,0 1 0,0-1 0,0-1 0,-1 0 0,0 0 0,-14 3 0,-39 6 0,-86 5 0,141-16 0,1-1 0,0 0 0,-1 0 0,1 0 0,0 0 0,-1-1 0,-5-2 0,11 3 0,1 0 0,0 0 0,-1 0 0,1 0 0,0-1 0,-1 1 0,1 0 0,0 0 0,-1-1 0,1 1 0,0 0 0,-1 0 0,1-1 0,0 1 0,0 0 0,-1-1 0,1 1 0,0 0 0,0-1 0,0 1 0,0 0 0,-1-1 0,1 1 0,0-1 0,0 1 0,0 0 0,0-1 0,0 1 0,0-1 0,0 1 0,0 0 0,0-1 0,0 1 0,0-1 0,0 1 0,0 0 0,1-1 0,0-2 0,1 0 0,0 1 0,0-1 0,0 1 0,0-1 0,0 1 0,0 0 0,1 0 0,2-2 0,76-55 0,99-54 0,-37 25 0,61-64 0,-181 137 0,-18 12 0,0 1 0,0-2 0,0 1 0,-1 0 0,1-1 0,-1 0 0,5-6 0,-29 17 0,-178 150 0,177-138 0,1 1 0,0 1 0,1 0 0,2 2 0,0 0 0,2 1 0,0 0 0,1 1 0,2 1 0,1 0 0,1 1 0,-10 38 0,18-59 0,1 0 0,0 0 0,0 0 0,0 0 0,1 0 0,0 0 0,0 0 0,1 0 0,1 10 0,-1-13 0,0 0 0,1 0 0,-1 0 0,1-1 0,-1 1 0,1 0 0,0-1 0,0 0 0,0 1 0,0-1 0,1 0 0,-1 0 0,1 0 0,-1 0 0,1-1 0,0 1 0,-1-1 0,1 1 0,0-1 0,5 2 0,10 2 0,-1 0 0,1-2 0,-1 0 0,36 2 0,74-8 0,-99 1 0,-20 2 0,262-20 0,-208 12 0,0-2 0,81-25 0,-129 31 0,0-1 0,-1 0 0,0-1 0,23-13 0,-32 16 0,0-1 0,1 1 0,-1-1 0,0 0 0,-1 0 0,1 0 0,-1-1 0,0 1 0,0-1 0,0 1 0,0-1 0,-1 0 0,0 0 0,0 0 0,1-8 0,0-4 0,-1 0 0,0 0 0,-1 0 0,-1 0 0,-1 0 0,-1 0 0,0 0 0,-1 0 0,-10-32 0,-1 8 0,-2 0 0,-37-70 0,36 82 0,0 1 0,-2 1 0,0 0 0,-26-24 0,33 38 0,-1 1 0,0 0 0,-1 1 0,0 1 0,-1 0 0,0 1 0,0 1 0,-1 0 0,-26-9 0,5 8 0,0 1 0,-66-6 0,-81 6 0,126 8 0,0 1 0,1 4 0,0 2 0,0 2 0,-79 24 0,68-11 0,0 3 0,2 4 0,1 2 0,1 3 0,-64 46 0,120-75 0,0 0 0,1 0 0,0 1 0,0-1 0,0 2 0,1-1 0,0 1 0,0 0 0,1 0 0,-6 12 0,10-18 0,1-1 0,-1 1 0,1 0 0,0 0 0,-1 0 0,1 0 0,0 0 0,0 0 0,0 0 0,0 0 0,0 0 0,0 0 0,0 0 0,0 0 0,0 0 0,1 0 0,-1 0 0,0 0 0,1 0 0,-1 0 0,0 0 0,1 0 0,-1-1 0,1 1 0,0 0 0,-1 0 0,1 0 0,0-1 0,-1 1 0,1 0 0,0-1 0,0 1 0,-1-1 0,1 1 0,2 0 0,3 2 0,1-1 0,-1 0 0,0 0 0,14 1 0,24 3 0,1-2 0,70-3 0,90-17 0,-147 10 0,-52 5 0,270-34 0,-248 27 0,-20 2 0,-11 5 0,1-1 0,-1 1 0,0 0 0,0 0 0,1 0 0,-1 1 0,0-1 0,0 1 0,0-1 0,0 1 0,-3 0 0,-150-7 0,98 6 0,-96-13 0,138 9 0,16 4 0,0 1 0,0 0 0,0 0 0,0 0 0,0 0 0,0-1 0,0 1 0,0 0 0,0 0 0,0 0 0,0-1 0,0 1 0,0 0 0,0 0 0,0 0 0,0-1 0,0 1 0,0 0 0,0 0 0,0 0 0,0 0 0,1-1 0,-1 1 0,0 0 0,0 0 0,0 0 0,0 0 0,0 0 0,1 0 0,-1 0 0,0-1 0,0 1 0,0 0 0,0 0 0,1 0 0,-1 0 0,0 0 0,0 0 0,0 0 0,1 0 0,-1 0 0,36-9 0,203-5 0,-200 13 0,-33 1 0,756-1 0,-569 22 0,-178-19 0,0 1 0,1 1 0,-1 1 0,19 8 0,-32-13 0,0 1 0,0 0 0,0 0 0,1 1 0,-1-1 0,-1 0 0,1 1 0,0-1 0,0 1 0,0-1 0,-1 1 0,1 0 0,-1 0 0,0 0 0,1 0 0,-1 0 0,0 0 0,0 0 0,0 0 0,0 0 0,-1 1 0,1-1 0,0 0 0,-1 1 0,0-1 0,0 0 0,1 1 0,-1-1 0,-1 0 0,1 1 0,0-1 0,-1 0 0,0 4 0,-2 0 0,1 1 0,-2-1 0,1 0 0,-1 0 0,0 0 0,0-1 0,-1 1 0,1-1 0,-1 0 0,0 0 0,-9 5 0,-11 8 0,-36 21 0,22-16 0,-1-3 0,0-1 0,-65 20 0,97-36 0,0-1 0,0 0 0,0-1 0,0 0 0,-1-1 0,1 1 0,0-1 0,-1-1 0,1 0 0,-16-3 0,19 2 0,1 0 0,0 0 0,0 0 0,0 0 0,0 0 0,0-1 0,0 0 0,1 1 0,-1-1 0,1-1 0,0 1 0,0-1 0,0 1 0,0-1 0,0 0 0,1 0 0,0 0 0,0 0 0,0 0 0,-2-6 0,1-2 0,0-1 0,0 0 0,2 0 0,-1 0 0,1 0 0,1 0 0,1 0 0,0 0 0,0 0 0,1 0 0,1 0 0,0 1 0,9-22 0,1 0 0,3 1 0,0 1 0,35-50 0,-36 62 0,1 2 0,0 0 0,23-20 0,-23 24 0,0-2 0,-1 0 0,0-1 0,12-19 0,-14 15 0,-4 8 0,-1 0 0,0 0 0,10-29 0,-16 38 0,-1-1 0,0 1 0,0-1 0,0 1 0,-1-1 0,0 1 0,1-1 0,-2 0 0,1 1 0,0-1 0,-1 1 0,0-1 0,0 1 0,-1-1 0,1 1 0,-1 0 0,-3-8 0,-2 2 0,1 1 0,-1-1 0,0 1 0,-1 1 0,0 0 0,-17-14 0,-61-36 0,24 18 0,38 26 0,-1 1 0,0 0 0,-1 2 0,-1 2 0,1 0 0,-44-8 0,26 6 0,-53-20 0,-9-14 0,26 11 0,-140-42 0,212 74 0,0 0 0,0 1 0,0 0 0,-15 0 0,22 1 0,1 0 0,-1 0 0,0 0 0,0 0 0,0 0 0,0 0 0,0 1 0,0-1 0,0 0 0,0 1 0,0-1 0,1 0 0,-1 1 0,0-1 0,0 1 0,-1 1 0,2-2 0,0 1 0,0-1 0,-1 0 0,1 1 0,0-1 0,0 1 0,0-1 0,0 1 0,0-1 0,0 1 0,0-1 0,0 1 0,0-1 0,0 0 0,0 1 0,0-1 0,0 1 0,1-1 0,-1 1 0,0-1 0,0 1 0,0-1 0,1 0 0,-1 1 0,29 29 0,62 42 0,2-3 0,4-5 0,126 63 0,330 127 0,-524-242 0,14 7 0,0-2 0,63 16 0,-103-32 0,0-1 0,0 1 0,0-1 0,0 1 0,1-1 0,-1 0 0,0 0 0,0-1 0,5 0 0,-8 1 0,1 0 0,-1 0 0,1-1 0,-1 1 0,1 0 0,-1 0 0,0-1 0,1 1 0,-1 0 0,1 0 0,-1-1 0,0 1 0,0 0 0,1-1 0,-1 1 0,0-1 0,1 1 0,-1 0 0,0-1 0,0 1 0,0-1 0,0 1 0,1 0 0,-1-1 0,0 1 0,0-1 0,0 1 0,0-1 0,0 1 0,0-1 0,0 1 0,0-1 0,0 1 0,0-1 0,-1 0 0,0-3 0,-2 0 0,1 0 0,0-1 0,-1 1 0,0 1 0,0-1 0,0 0 0,0 1 0,-8-6 0,-33-28 0,17 14 0,0-1 0,-27-32 0,46 47 0,0-1 0,1 0 0,1 0 0,0-1 0,0 0 0,1 0 0,0-1 0,1 1 0,1-1 0,-4-16 0,4 1 0,2 1 0,2-46 0,-1-16 0,0 82 0,-1 0 0,0 0 0,0 1 0,0-1 0,-1 0 0,0 1 0,0-1 0,0 1 0,-1 0 0,0-1 0,0 1 0,0 1 0,-1-1 0,0 0 0,0 1 0,0 0 0,0 0 0,-1 0 0,1 0 0,-1 1 0,0-1 0,0 1 0,0 0 0,-8-2 0,-4-2 0,-1 1 0,0 1 0,-1 1 0,1 1 0,-1 0 0,-25 0 0,36 3 0,1 0 0,-1 0 0,0 1 0,1 0 0,-15 4 0,21-5 0,0 0 0,0 0 0,-1 1 0,1-1 0,0 0 0,0 1 0,0-1 0,0 1 0,0-1 0,0 1 0,0 0 0,0-1 0,0 1 0,0 0 0,0 0 0,1 0 0,-1 0 0,0 0 0,0 0 0,1 0 0,-1 0 0,0 0 0,1 0 0,-1 0 0,1 0 0,0 0 0,-1 0 0,1 0 0,0 0 0,0 1 0,0-1 0,0 0 0,0 0 0,0 0 0,0 1 0,0-1 0,0 0 0,0 0 0,0 0 0,1 0 0,-1 0 0,1 1 0,-1-1 0,1 0 0,0 1 0,6 8 0,1 0 0,0-1 0,0 0 0,1 0 0,0-1 0,0-1 0,1 1 0,12 7 0,7 5 0,42 32 0,-3 3 0,98 100 0,-165-154 0,138 145 0,-117-126 0,1-1 0,0-1 0,2-1 0,43 23 0,-9-14-1365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1:59.346"/>
    </inkml:context>
    <inkml:brush xml:id="br0">
      <inkml:brushProperty name="width" value="0.35" units="cm"/>
      <inkml:brushProperty name="height" value="0.35" units="cm"/>
      <inkml:brushProperty name="color" value="#FFFFFF"/>
    </inkml:brush>
  </inkml:definitions>
  <inkml:trace contextRef="#ctx0" brushRef="#br0">4632 1 24575,'-1'0'0,"1"0"0,0 0 0,-1-1 0,1 1 0,0 0 0,0 0 0,-1 0 0,1 0 0,0 0 0,-1 1 0,1-1 0,0 0 0,-1 0 0,1 0 0,0 0 0,0 0 0,-1 0 0,1 0 0,0 0 0,0 1 0,-1-1 0,1 0 0,0 0 0,0 0 0,-1 1 0,1-1 0,0 0 0,0 0 0,0 0 0,0 1 0,-1-1 0,1 0 0,0 0 0,0 1 0,0-1 0,0 0 0,0 1 0,0-1 0,0 0 0,0 0 0,0 1 0,0-1 0,0 0 0,0 1 0,0-1 0,9 15 0,3-6 0,0 0 0,0-1 0,0 0 0,19 8 0,-14-7 0,694 332 0,11-37 0,-667-282 0,196 88 0,-247-109 0,0 1 0,0 0 0,-1 0 0,1 1 0,0-1 0,-1 1 0,0 0 0,0 0 0,1 0 0,2 4 0,-6-7 0,0 1 0,0-1 0,0 1 0,0-1 0,0 1 0,0-1 0,0 1 0,0-1 0,0 1 0,0-1 0,0 1 0,-1-1 0,1 1 0,0-1 0,0 1 0,0-1 0,-1 1 0,1-1 0,0 0 0,-1 1 0,1-1 0,0 1 0,-1-1 0,1 0 0,0 1 0,-1-1 0,1 0 0,-1 1 0,1-1 0,0 0 0,-1 0 0,1 0 0,-1 1 0,1-1 0,-1 0 0,1 0 0,-1 0 0,1 0 0,-1 0 0,1 0 0,-1 0 0,1 0 0,-1 0 0,-14 2 0,0-1 0,0 0 0,-30-3 0,-71-10 0,-194-45 0,-45-5 0,10 1 0,327 56 0,-442-128 0,448 126 0,18 3 0,27 1 0,-33 3 0,515-2 0,-282 6 0,246-2 0,-469-2 0,31-1 0,-40 1 0,-1 0 0,0 0 0,0 0 0,0 0 0,0 0 0,0 0 0,0 0 0,1 0 0,-1 0 0,0 0 0,0 0 0,0 0 0,0 0 0,0 0 0,0 0 0,1 0 0,-1-1 0,0 1 0,0 0 0,0 0 0,0 0 0,0 0 0,0 0 0,0 0 0,1 0 0,-1 0 0,0 0 0,0 0 0,0 0 0,0-1 0,0 1 0,0 0 0,0 0 0,0 0 0,0 0 0,0 0 0,0 0 0,0-1 0,0 1 0,0 0 0,0 0 0,0 0 0,0 0 0,0 0 0,0 0 0,0-1 0,0 1 0,0 0 0,0 0 0,0 0 0,0 0 0,0 0 0,0 0 0,0 0 0,0-1 0,0 1 0,0 0 0,0 0 0,0 0 0,0 0 0,0 0 0,-1 0 0,1 0 0,0 0 0,0-1 0,0 1 0,-24-10 0,-67-16 0,-103-16 0,133 30 0,-206-40-95,-621-137-498,774 156 593,99 24 0,27 7 0,49 6 0,102 21 0,-66-8 0,344 52-27,550 97-504,-881-140 975,-91-17-347,-19-9-97,0 0 0,0 1 0,0-1 1,0 0-1,0 0 0,0 0 0,0 0 1,0 1-1,0-1 0,0 0 1,0 0-1,0 0 0,0 1 0,0-1 1,0 0-1,0 0 0,0 0 0,0 1 1,0-1-1,0 0 0,0 0 0,0 0 1,0 0-1,0 1 0,0-1 1,0 0-1,0 0 0,0 0 0,0 0 1,-1 1-1,1-1 0,0 0 0,0 0 1,0 0-1,0 0 0,0 0 0,-1 0 1,1 1-1,0-1 0,0 0 1,0 0-1,0 0 0,-1 0 0,1 0 1,0 0-1,0 0 0,0 0 0,0 0 1,-1 0-1,1 0 0,0 0 0,-20 4 0,1 0 0,-1-1 1,1-1-1,-1-2 0,-32-1 0,6 0-1,-182 0 200,-204 5 294,-282 13-493,645-17 0,-13 3 0,80-4 0,1 1 0,-1 0 0,1 0 0,0 0 0,-1 0 0,1 1 0,-1-1 0,1 0 0,0 0 0,-1 1 0,1-1 0,-1 1 0,1 0 0,0-1 0,0 1 0,-1 0 0,1-1 0,-2 3 0,4-2 0,0 0 0,0 0 0,0 0 0,0 0 0,0 0 0,0 0 0,0-1 0,0 1 0,0 0 0,0-1 0,0 1 0,1-1 0,-1 1 0,0-1 0,0 0 0,1 1 0,-1-1 0,2 0 0,75 18 0,101 10 0,-63-12 0,540 109 0,-642-122 0,40 9 0,69 25 0,-120-36 0,1 0 0,-1 1 0,0-1 0,0 1 0,1 0 0,-1 0 0,5 4 0,-8-5 0,0-1 0,0 0 0,0 0 0,1 1 0,-1-1 0,0 0 0,0 0 0,0 1 0,0-1 0,0 0 0,0 0 0,0 1 0,1-1 0,-1 0 0,0 0 0,0 1 0,0-1 0,0 0 0,0 0 0,0 1 0,0-1 0,-1 0 0,1 1 0,0-1 0,0 0 0,0 0 0,0 1 0,0-1 0,0 0 0,0 0 0,-1 1 0,1-1 0,0 0 0,0 0 0,0 0 0,-1 1 0,-19 7 0,-21-1 0,0-3 0,0-1 0,-49-3 0,30 0 0,-205-4-164,-631-66-2327,479 31 231,388 37 1704,23 4 65,42 11-176,-35-12 660,213 63 681,225 79 2436,-218-48-405,-201-82-2558,-20-13-146,0 0 0,0 1 0,1-1 0,-1 0 0,0 0 0,0 0-1,0 0 1,0 1 0,0-1 0,0 0 0,1 0 0,-1 0 0,0 1 0,0-1-1,0 0 1,0 0 0,0 1 0,0-1 0,0 0 0,0 0 0,0 0 0,0 1-1,0-1 1,0 0 0,0 0 0,0 1 0,0-1 0,0 0 0,0 0 0,0 1-1,0-1 1,0 0 0,-1 0 0,1 0 0,0 1 0,0-1 0,0 0 0,0 0 0,0 0-1,-1 0 1,1 1 0,-3 0-5,-1 0 0,0 1 0,1-2 0,-1 1 0,0 0 0,0-1-1,1 1 1,-7-1 0,-96 1 4,-40 2 0,134-2 0,0 0 0,1 1 0,-16 4 0,26-5 0,-1-1 0,1 0 0,0 1 0,-1 0 0,1-1 0,0 1 0,0 0 0,0-1 0,0 1 0,0 0 0,0 0 0,0 0 0,0 0 0,-1 1 0,2-1 0,-1-1 0,1 1 0,0-1 0,0 1 0,0-1 0,0 1 0,0-1 0,0 1 0,0-1 0,0 1 0,0-1 0,0 1 0,0-1 0,0 1 0,0 0 0,0-1 0,0 1 0,0-1 0,1 1 0,-1-1 0,0 1 0,0-1 0,1 0 0,0 2 0,2 1 0,0 1 0,1-1 0,0 0 0,0 0 0,0-1 0,0 1 0,8 3 0,42 16 0,0-2 0,2-3 0,72 14 0,496 85 0,74 18 0,-673-128 0,0 1 0,29 13 0,-53-20 0,-1 0 0,1 0 0,-1 1 0,1-1 0,-1 0 0,1 0 0,-1 0 0,1 1 0,-1-1 0,0 0 0,1 0 0,-1 1 0,1-1 0,-1 0 0,0 1 0,1-1 0,-1 1 0,0-1 0,1 0 0,-1 1 0,0-1 0,0 1 0,0-1 0,1 1 0,-1-1 0,0 1 0,0-1 0,0 1 0,0 0 0,-1 0 0,1-1 0,-1 1 0,0 0 0,0-1 0,0 1 0,0-1 0,0 1 0,0-1 0,-1 1 0,1-1 0,0 0 0,0 1 0,0-1 0,0 0 0,-1 0 0,-30 3 0,-47 0 0,-392-30 0,-12-31 0,135 14 0,330 42 0,14 3 0,0-1 0,0-1 0,0 1 0,0 0 0,0-1 0,0 0 0,0 0 0,1 0 0,-1 0 0,-6-4 0,9 2 0,1 1 0,-1-1 0,0 0 0,0 1 0,0-1 0,-1 1 0,1-1 0,-1 1 0,1 0 0,-1-1 0,0 1 0,0 0 0,0 0 0,0 0 0,0 1 0,0-1 0,0 0 0,-5-1 0,-9-6 0,-1 0 0,0 2 0,0 0 0,0 1 0,-1 1 0,-25-4 0,33 7 0,-36-9 0,-92-8 0,133 19 0,0 0 0,1 0 0,-1 0 0,1 0 0,-1 1 0,-7 2 0,12-3 0,0 0 0,0 0 0,0 0 0,-1 0 0,1 0 0,0 0 0,0 1 0,0-1 0,0 0 0,-1 0 0,1 0 0,0 0 0,0 0 0,0 1 0,0-1 0,0 0 0,-1 0 0,1 0 0,0 1 0,0-1 0,0 0 0,0 0 0,0 0 0,0 1 0,0-1 0,0 0 0,0 0 0,0 1 0,0-1 0,0 0 0,0 0 0,0 0 0,0 1 0,0-1 0,0 0 0,0 0 0,0 1 0,0-1 0,1 0 0,-1 0 0,0 0 0,0 0 0,0 1 0,0-1 0,0 0 0,0 0 0,1 0 0,-1 0 0,0 1 0,0-1 0,0 0 0,1 0 0,-1 0 0,0 0 0,0 0 0,0 0 0,1 0 0,-1 0 0,0 0 0,0 1 0,0-1 0,1 0 0,-1 0 0,14 5 0,16 7 0,-30-12 0,0 0 0,0 0 0,0 0 0,0 0 0,0 0 0,0 1 0,1-1 0,-1 0 0,0 0 0,0 0 0,0 0 0,0 0 0,0 0 0,0 0 0,0 0 0,0 0 0,0 0 0,0 0 0,0 0 0,0 1 0,0-1 0,1 0 0,-1 0 0,0 0 0,0 0 0,0 0 0,0 0 0,0 0 0,0 0 0,0 1 0,0-1 0,0 0 0,0 0 0,0 0 0,0 0 0,0 0 0,-1 0 0,1 0 0,0 0 0,0 1 0,0-1 0,0 0 0,0 0 0,0 0 0,0 0 0,0 0 0,0 0 0,0 0 0,0 0 0,0 0 0,0 0 0,0 0 0,-1 1 0,1-1 0,0 0 0,0 0 0,0 0 0,0 0 0,0 0 0,0 0 0,0 0 0,0 0 0,0 0 0,-1 0 0,1 0 0,0 0 0,0 0 0,0 0 0,-24 1 0,-301-27 0,279 21 0,-1016-128-1346,969 121 1265,14 2 61,-110-26 1,176 29 19,30 5 0,108 15 0,104 19 0,1203 174 610,-1316-188-600,-94-13-10,-22-3 0,-7-1 0,-56-2 0,-112-17 0,101 8 0,-733-117 705,770 119-634,-56-18-1,92 26-70,0 0 0,0-1 0,0 1 0,0 0 0,0-1 0,0 1 0,0-1 0,0 1 0,0-1 0,1 0 0,-1 1 0,0-1 0,0 0 0,0 0 0,1 1 0,-1-1 0,0 0 0,1 0 0,-1-1 0,1 1 0,1 1 0,-1-1 0,0 0 0,1 1 0,0-1 0,-1 0 0,1 1 0,-1-1 0,1 1 0,0-1 0,-1 1 0,1-1 0,0 1 0,-1 0 0,1-1 0,0 1 0,0 0 0,-1-1 0,1 1 0,0 0 0,0 0 0,0 0 0,1 0 0,26-5 0,1 1 0,57 1 0,203 16 0,847 119-1404,-912-97 1319,-202-31 85,0 1 0,22 8 0,-36-8 0,-12 0 0,-3-3 0,-1-1 0,0 0 0,1 0 0,-13 0 0,-173-9 0,-121-22 0,-1466-225-995,1622 231 1071,-15 1 331,162 22-397,-1 1 1,1 0-1,-1 0 0,0 2 0,-19 3 0,29-5-10,1 1 0,0-1 0,0 0 0,0 1 0,0-1 0,0 1 0,0-1 0,0 1 0,1 0 0,-1-1 0,0 1 0,0 0 0,0 0 0,-1 1 0,2-2 0,0 1 0,0-1 0,0 1 0,0-1 0,0 0 0,0 1 0,-1-1 0,1 1 0,0-1 0,0 1 0,1-1 0,-1 1 0,0-1 0,0 1 0,0-1 0,0 0 0,0 1 0,0-1 0,1 1 0,-1-1 0,0 0 0,0 1 0,1-1 0,-1 1 0,0-1 0,0 0 0,1 1 0,5 3 0,0 0 0,0 0 0,0 0 0,0-1 0,0 0 0,12 4 0,183 57 768,-133-46-182,126 54 0,-176-60-586,-18-11 0,0-1 0,0 0 0,0 0 0,0 0 0,0 1 0,0-1 0,0 0 0,0 0 0,0 1 0,0-1 0,0 0 0,0 0 0,0 0 0,0 1 0,0-1 0,0 0 0,0 0 0,0 1 0,0-1 0,0 0 0,0 0 0,0 0 0,0 1 0,0-1 0,0 0 0,0 0 0,-1 0 0,1 1 0,0-1 0,0 0 0,0 0 0,0 0 0,-1 0 0,1 1 0,0-1 0,0 0 0,0 0 0,-1 0 0,1 0 0,0 0 0,0 0 0,0 0 0,-1 0 0,1 1 0,0-1 0,0 0 0,-1 0 0,1 0 0,-14 2 0,0 0 0,0-1 0,-25 0 0,-288-14 0,151 3 0,144 9 0,-37 2 0,68-1 0,0 0 0,1 0 0,-1 0 0,0 0 0,0 1 0,0-1 0,0 0 0,0 0 0,0 1 0,0-1 0,1 0 0,-1 1 0,0-1 0,0 1 0,0-1 0,1 1 0,-2 0 0,2 0 0,0-1 0,1 1 0,-1-1 0,0 1 0,0-1 0,0 1 0,1-1 0,-1 1 0,0-1 0,1 1 0,-1-1 0,0 1 0,1-1 0,-1 0 0,1 1 0,-1-1 0,1 0 0,-1 1 0,1-1 0,-1 0 0,1 0 0,-1 1 0,1-1 0,-1 0 0,1 0 0,0 0 0,35 14 0,37 8 0,158 42 0,118 32 0,-327-90-1,1245 359-1838,-1014-279 1520,-238-80 310,0-1-1,-1 2 1,0 0-1,20 12 0,-33-12 12,-11-4 1,-56-6 2,-183-39-5,-147-36-164,321 63 65,-1249-257-1373,1014 200 2259,255 57-425,-55-20 0,106 33-340,1 1 1,0 0-1,0-1 1,0 0 0,0 0-1,0 0 1,-5-4-1,8 6-20,0 0 0,0-1-1,0 1 1,0 0 0,-1-1-1,1 1 1,0 0 0,0-1 0,0 1-1,0 0 1,0-1 0,0 1-1,0 0 1,0-1 0,0 1-1,0 0 1,0-1 0,0 1 0,0 0-1,0-1 1,0 1 0,0 0-1,0-1 1,0 1 0,0 0-1,0-1 1,1 1 0,-1 0 0,0-1-1,0 1 1,0 0 0,1 0-1,-1-1 1,0 1 0,0 0-1,1 0 1,-1-1 0,0 1 0,0 0-1,1 0 1,-1 0 0,0 0-1,1-1 1,-1 1 0,0 0-1,1 0 1,-1 0 0,14-4 3,0 1 1,-1 0-1,1 1 1,0 1-1,24 0 0,178 5-5,640 93 983,-801-89-728,-14-2-40,0 1 1,0 1 0,48 18-1,-84-22-199,-5-2-8,-21 0-5,-397-26-3,279 12 0,-110-10 0,-260-18 0,304 37 0,-322-22 0,157 3 0,253 21 0,95 4 0,22-3 0,0 0 0,-1 0 0,1 0 0,0 0 0,0 0 0,0 0 0,0 1 0,0-1 0,0 0 0,0 0 0,0 0 0,0 0 0,0 0 0,0 0 0,-1 0 0,1 1 0,0-1 0,0 0 0,0 0 0,0 0 0,0 0 0,0 0 0,0 0 0,0 1 0,0-1 0,0 0 0,0 0 0,0 0 0,0 0 0,0 0 0,1 1 0,-1-1 0,0 0 0,0 0 0,0 0 0,0 0 0,0 0 0,0 0 0,0 0 0,0 1 0,0-1 0,0 0 0,0 0 0,1 0 0,-1 0 0,0 0 0,0 0 0,0 0 0,0 0 0,0 0 0,0 0 0,0 0 0,1 0 0,-1 0 0,0 0 0,0 0 0,0 0 0,0 1 0,0-1 0,1-1 0,-1 1 0,0 0 0,0 0 0,0 0 0,0 0 0,0 0 0,0 0 0,1 0 0,-1 0 0,31 10 0,0-2 0,51 7 0,-24-5 0,22 4 0,-30-6 0,0 2 0,80 26 0,-121-30 0,-13-4 0,-17-2 0,9-2 0,-1 0 0,1 0 0,0-1 0,0-1 0,0 0 0,-13-6 0,20 8 0,1 0 0,0-1 0,0 1 0,0-1 0,0 0 0,0-1 0,0 1 0,1 0 0,0-1 0,-1 0 0,1 0 0,1 0 0,-1 0 0,1 0 0,-1-1 0,1 1 0,0-1 0,1 1 0,-2-7 0,1 4 0,0 0 0,0 0 0,-1 0 0,0 0 0,0 1 0,0-1 0,-1 1 0,0 0 0,0 0 0,-1 1 0,0-1 0,0 1 0,0 0 0,0 0 0,-1 1 0,0-1 0,0 1 0,0 0 0,-8-3 0,-9-3 0,0 1 0,-1 1 0,0 0 0,-33-4 0,-53-5 0,-1 4 0,-204 5 0,303 8 0,0 0 0,0 1 0,0 1 0,0 0 0,0 0 0,-12 5 0,19-5 0,0 0 0,0 1 0,0-1 0,1 1 0,-1 0 0,1 1 0,0-1 0,0 1 0,0-1 0,0 1 0,1 1 0,-1-1 0,1 0 0,0 1 0,-3 6 0,-9 14 0,0-1 0,-30 35 0,32-44 0,1-1 0,1 2 0,0 0 0,1 0 0,1 1 0,0 0 0,1 0 0,-5 21 0,-8 36 0,22-74 0,-1 0 0,0 1 0,0-1 0,0 0 0,0 0 0,0 1 0,0-1 0,0 0 0,0 1 0,0-1 0,0 0 0,0 0 0,0 1 0,-1-1 0,1 0 0,0 0 0,0 1 0,0-1 0,0 0 0,0 0 0,0 0 0,-1 1 0,1-1 0,0 0 0,0 0 0,0 0 0,-1 1 0,1-1 0,0 0 0,0 0 0,0 0 0,-1 0 0,1 0 0,0 0 0,0 1 0,-1-1 0,1 0 0,0 0 0,0 0 0,-1 0 0,1 0 0,0 0 0,0 0 0,-1 0 0,-3-15 0,1-26 0,3-313 0,1 254 0,0 80 0,-1 20 0,0 0 0,0 0 0,0 0 0,0 0 0,0 0 0,0 0 0,0 0 0,0 0 0,0 0 0,1 0 0,-1 0 0,0 0 0,0 0 0,0 0 0,0 0 0,0 0 0,0 0 0,0 0 0,0 0 0,0 0 0,0 0 0,0 0 0,0 0 0,0 0 0,1 0 0,-1 0 0,0 0 0,0 0 0,0 0 0,0 0 0,0 0 0,0 0 0,0 0 0,0 0 0,0 0 0,0 0 0,0 0 0,0 0 0,0 0 0,1 0 0,-1 0 0,0 0 0,0 0 0,0 0 0,0 0 0,0 0 0,0 0 0,0 0 0,0-1 0,0 1 0,0 0 0,0 0 0,0 0 0,0 0 0,0 0 0,0 0 0,0 0 0,9 31 0,-5-13 0,141 389 0,-127-359 0,-14-34 0,1 0 0,0-1 0,1 0 0,0 0 0,1 0 0,0-1 0,1 0 0,0 0 0,1-1 0,11 11 0,2-6 0,0-1 0,0-1 0,1-1 0,1-1 0,0 0 0,1-2 0,0-1 0,0-2 0,31 7 0,38 2 0,114 5 0,-151-16 0,825 45 0,-814-49 0,-56-5 0,-18-2 0,-15-4 0,-1 1 0,0 1 0,-1 1 0,-25-5 0,-14-4 0,-71-21 0,-138-41 0,14-20 0,248 94 0,0 0 0,0-1 0,0 0 0,-9-8 0,17 13 0,1-1 0,-1 1 0,0-1 0,1 1 0,-1-1 0,1 1 0,-1-1 0,1 0 0,-1 1 0,1-1 0,0 0 0,-1 1 0,1-1 0,0 0 0,0 0 0,-1 1 0,1-1 0,0 0 0,0 0 0,0 0 0,0 1 0,0-1 0,0 0 0,0-1 0,1 1 0,0 0 0,0-1 0,0 1 0,0 0 0,0 0 0,0 0 0,0 0 0,0 0 0,1 0 0,-1 0 0,0 0 0,1 1 0,-1-1 0,1 0 0,-1 1 0,1-1 0,2 0 0,30-6 0,0 0 0,0 3 0,1 0 0,51 3 0,-42 0 0,338 0 0,-170 2 0,-263-4 0,-79-16 0,18 1 0,-230-10 0,209 22 0,-157-29 0,261 29 0,-40-13 0,43 6 0,26 13 0,0 0 0,0-1 0,-1 1 0,1 0 0,0 0 0,0-1 0,-1 1 0,1 0 0,0 0 0,0-1 0,0 1 0,-1 0 0,1 0 0,0-1 0,0 1 0,0 0 0,0-1 0,0 1 0,0 0 0,-1-1 0,1 1 0,0 0 0,0-1 0,0 1 0,0 0 0,0-1 0,0 1 0,0 0 0,1-1 0,-1 1 0,0 0 0,0-1 0,0 1 0,0-1 0,3-1 0,-1 1 0,1-1 0,0 0 0,-1 1 0,1 0 0,0 0 0,0 0 0,0 0 0,0 0 0,0 0 0,4 0 0,43-8 0,95-3 0,61 11 0,-150 1 0,77 6 0,1 5 0,214 46 0,241 99 0,-369-86 0,-75-13 0,-142-56 0,1 1 0,-1 0 0,0 0 0,1 0 0,-1 0 0,0 0 0,0 1 0,-1 0 0,1-1 0,2 4 0,-5-5 0,1-1 0,-1 1 0,0-1 0,0 1 0,0-1 0,1 1 0,-1-1 0,0 1 0,0 0 0,0-1 0,0 1 0,0-1 0,0 1 0,0-1 0,0 1 0,0 0 0,-1-1 0,1 1 0,0-1 0,0 1 0,0-1 0,-1 1 0,1-1 0,0 1 0,0-1 0,-1 1 0,1-1 0,-1 1 0,1-1 0,0 0 0,-1 1 0,1-1 0,-1 0 0,1 1 0,-1-1 0,1 0 0,-1 1 0,-9 3 0,1-1 0,-1 0 0,0 0 0,0-1 0,0 0 0,-11 0 0,-169 13 0,-193-10 0,316-5 0,-7 0 0,-99-6 0,171 5 0,6 1 0,26-2 0,119 0 0,111 2 0,93 14-164,79 19-589,73 20 35,1750 312-1642,-1934-296 2360,-235-46 0,-70-17 0,-16-6 0,0 0 0,0 0 0,0 0 0,-1 0 0,1 0 0,0 0 0,0 0 0,0 0 0,0 0 0,0 0 0,0 0 0,0 0 0,0 0 0,0 1 0,0-1 0,0 0 0,0 0 0,0 0 0,0 0 0,0 0 0,0 0 0,0 0 0,0 0 0,0 0 0,0 0 0,0 0 0,0 0 0,0 0 0,0 0 0,0 0 0,0 1 0,0-1 0,0 0 0,0 0 0,0 0 0,0 0 0,0 0 0,0 0 0,0 0 0,0 0 0,0 0 0,0 0 0,0 0 0,0 0 0,0 0 0,0 0 0,0 0 0,0 1 0,0-1 0,0 0 0,0 0 0,0 0 0,0 0 0,-41-4 0,-51-10 0,-261-50 0,-1141-256-797,1177 233 1556,282 76-565,0-1-1,-55-27 0,88 38-187,0 0-1,1 0 1,-1 0 0,1 0-1,-1 0 1,1 0 0,-1 0-1,1-1 1,0 1 0,-1-1-1,1 1 1,0-1 0,0 1-1,0-1 1,0-1 0,1 2-6,0 0 1,0 0-1,0 1 1,0-1-1,0 0 0,0 1 1,1-1-1,-1 0 1,0 1-1,0-1 1,1 0-1,-1 1 0,1-1 1,-1 0-1,0 1 1,1-1-1,-1 1 1,1-1-1,0 1 0,-1-1 1,1 1-1,-1-1 1,1 1-1,0 0 1,-1-1-1,1 1 1,0 0-1,-1-1 0,2 1 1,16-5-1,-1 0 0,1 1 0,0 1 0,33-1 0,178-4 0,1177 21 2621,-1227-9-2390,-57-2 266,-957-94-497,791 87 0,-25-2 0,-115-28 0,160 25 0,23 10 0,1 0 0,0 0 0,0 0 0,0-1 0,0 1 0,0 0 0,0 0 0,0 0 0,-1 0 0,1 0 0,0-1 0,0 1 0,0 0 0,0 0 0,0 0 0,0 0 0,0-1 0,0 1 0,0 0 0,0 0 0,0 0 0,0-1 0,0 1 0,0 0 0,0 0 0,0 0 0,0 0 0,0-1 0,0 1 0,0 0 0,1 0 0,-1 0 0,0 0 0,0 0 0,0-1 0,0 1 0,0 0 0,0 0 0,0 0 0,1 0 0,-1 0 0,0 0 0,0-1 0,0 1 0,0 0 0,0 0 0,1 0 0,-1 0 0,0 0 0,0 0 0,0 0 0,0 0 0,1 0 0,40-8 0,426-1 0,-329 11 0,114 0 0,-234-3 0,-25-2 0,-43-6 0,39 8 0,-332-49 0,-8 29 0,326 21 0,-47 7 0,69-7 0,1 1 0,0-1 0,-1 1 0,1-1 0,0 1 0,0 0 0,-1 0 0,1 0 0,0 0 0,0 0 0,0 0 0,-2 2 0,4-2 0,0-1 0,-1 1 0,1-1 0,0 1 0,0-1 0,0 0 0,-1 1 0,1-1 0,0 1 0,0-1 0,0 1 0,0-1 0,0 1 0,0-1 0,0 1 0,0-1 0,0 0 0,0 1 0,1-1 0,-1 1 0,0-1 0,0 1 0,0-1 0,0 1 0,1-1 0,-1 0 0,0 1 0,0-1 0,1 0 0,-1 1 0,0-1 0,1 0 0,-1 1 0,1-1 0,4 5 0,1-1 0,0 0 0,0 0 0,1-1 0,7 3 0,-12-5 0,0 0 0,10 4 0,-1 1 0,0 0 0,13 10 0,-22-15 0,0 0 0,0 0 0,-1 1 0,1-1 0,-1 0 0,1 1 0,-1-1 0,1 1 0,-1 0 0,0-1 0,0 1 0,0 0 0,0 0 0,0 0 0,0-1 0,0 1 0,-1 0 0,1 0 0,-1 0 0,1 0 0,-1 0 0,0 0 0,0 1 0,0-1 0,0 0 0,0 0 0,0 0 0,0 0 0,-1 2 0,-2 1 0,1-1 0,-1 0 0,0 0 0,0-1 0,-1 1 0,1-1 0,0 1 0,-1-1 0,0 0 0,0 0 0,0-1 0,-5 3 0,-63 29 0,-237 66 0,190-67 0,-145 64 0,252-91 0,0 1 0,0 0 0,0 1 0,1 0 0,0 1 0,-10 11 0,-54 65 0,6-6 0,39-47 0,1 1 0,-42 62 0,67-90 0,1 0 0,-1-1 0,1 1 0,-2-1 0,1 0 0,0 0 0,-1 0 0,1-1 0,-1 0 0,0 0 0,0 0 0,0 0 0,-1-1 0,1 0 0,-1 0 0,1 0 0,-1-1 0,0 1 0,1-1 0,-12 0 0,317-9 0,-292 9 0,0-2 0,0 1 0,0-1 0,0 0 0,0-1 0,0 0 0,0 0 0,8-4 0,-12 4 0,-1 0 0,0 0 0,0 0 0,0 0 0,0-1 0,0 1 0,0-1 0,0 0 0,-1 1 0,0-1 0,1-1 0,-1 1 0,0 0 0,-1 0 0,1-1 0,0 1 0,-1-1 0,0 0 0,1-5 0,1-6 0,-1 1 0,0-1 0,-1 1 0,-1-1 0,0 0 0,-1 1 0,-1-1 0,0 1 0,-8-27 0,10 40 0,-1-1 0,0 1 0,0-1 0,0 1 0,0-1 0,0 1 0,0 0 0,0 0 0,-1 0 0,1-1 0,0 1 0,-1 0 0,1 1 0,0-1 0,-1 0 0,1 0 0,-1 0 0,0 1 0,-2-1 0,0 0 0,0 0 0,0 1 0,0 0 0,0 0 0,-1 0 0,1 0 0,-8 2 0,-1 1 0,0 1 0,0 1 0,-24 11 0,5 1-341,2 1 0,0 2-1,-49 43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2:05.612"/>
    </inkml:context>
    <inkml:brush xml:id="br0">
      <inkml:brushProperty name="width" value="0.35" units="cm"/>
      <inkml:brushProperty name="height" value="0.35" units="cm"/>
      <inkml:brushProperty name="color" value="#FFFFFF"/>
    </inkml:brush>
  </inkml:definitions>
  <inkml:trace contextRef="#ctx0" brushRef="#br0">147 0 24575,'1'18'0,"2"-1"0,0-1 0,1 1 0,1 0 0,0-1 0,1 0 0,14 26 0,7 22 0,-26-62 0,-1 0 0,1 0 0,0 0 0,-1 0 0,0 0 0,1-1 0,-1 1 0,0 0 0,0 0 0,0 0 0,0 3 0,-1-5 0,1 1 0,0-1 0,0 1 0,-1-1 0,1 1 0,0-1 0,0 1 0,-1-1 0,1 1 0,0-1 0,-1 1 0,1-1 0,-1 0 0,1 1 0,-1-1 0,1 1 0,-1-1 0,1 0 0,-1 0 0,1 1 0,-1-1 0,1 0 0,-1 0 0,0 1 0,-3-1 0,-1 0 0,1 0 0,-1 0 0,1-1 0,0 1 0,-1-1 0,-6-2 0,-10-2 0,17 5 0,1 0 0,0 0 0,-1 0 0,1 0 0,0 0 0,-1 1 0,1-1 0,0 1 0,0 0 0,0 0 0,0 0 0,0 0 0,0 1 0,0-1 0,-4 4 0,5-4 0,1 0 0,0 1 0,0-1 0,0 0 0,0 1 0,0-1 0,0 1 0,0 0 0,0-1 0,1 1 0,-1 0 0,0-1 0,1 1 0,0 0 0,-1 0 0,1 0 0,0-1 0,0 1 0,0 0 0,0 0 0,0 0 0,0-1 0,1 1 0,-1 0 0,0 0 0,1-1 0,0 1 0,-1 0 0,3 2 0,2 6 0,0 0 0,1 0 0,1-1 0,-1 0 0,2-1 0,-1 1 0,1-1 0,14 11 0,6 2 0,43 26 0,44 13 0,6 5 0,-103-54 0,-1 1 0,0 1 0,0 0 0,21 25 0,-23-24 0,0-1 0,32 22 0,-27-21 0,30 27 0,-45-36 0,-1 0 0,1 0 0,-1 1 0,0-1 0,0 1 0,-1 0 0,1 0 0,-1 0 0,-1 1 0,4 8 0,-5-12 0,-1 0 0,1 0 0,-1 0 0,1 0 0,-1 0 0,0 0 0,0 0 0,-1 0 0,1 0 0,0 0 0,-1 0 0,0-1 0,0 1 0,0 0 0,0 0 0,0 0 0,-1-1 0,1 1 0,-3 3 0,0-2 0,0 1 0,0-1 0,-1 0 0,1 0 0,-1 0 0,0 0 0,0-1 0,-1 0 0,-5 3 0,-8 2 0,0-1 0,0-1 0,0-1 0,-38 6 0,5-7 0,1-1 0,-1-3 0,1-3 0,-1-1 0,1-3 0,-58-15 0,95 18 0,0 0 0,1-1 0,-1-1 0,1 0 0,0 0 0,1-2 0,-18-12 0,26 17 0,0 0 0,-1 0 0,1-1 0,0 0 0,1 0 0,-1 0 0,1 0 0,0 0 0,0-1 0,0 0 0,0 1 0,1-1 0,0 0 0,0 0 0,0 0 0,1-1 0,-1 1 0,1 0 0,1-1 0,-1 1 0,1 0 0,0-10 0,1 9 0,1 0 0,0 0 0,0 0 0,1 1 0,-1-1 0,1 1 0,1-1 0,-1 1 0,1 0 0,-1 0 0,7-6 0,2-1 0,1 1 0,26-21 0,-37 31 0,0-1 0,1 0 0,-1 1 0,0-1 0,0 1 0,1-1 0,-1 1 0,1 0 0,-1 0 0,1 0 0,-1 1 0,1-1 0,0 1 0,-1-1 0,1 1 0,0 0 0,-1 0 0,1 0 0,0 0 0,-1 0 0,1 1 0,0-1 0,-1 1 0,1 0 0,-1 0 0,1 0 0,-1 0 0,1 0 0,-1 0 0,0 1 0,1-1 0,-1 1 0,0 0 0,0-1 0,0 1 0,2 3 0,5 5 0,-1 0 0,0 0 0,0 1 0,-1 1 0,9 18 0,25 68 0,-12-25 0,18 59 0,-12-31 0,-29-88 0,1 0 0,0-1 0,0 0 0,2-1 0,-1 1 0,1-1 0,1-1 0,0 0 0,1-1 0,0 1 0,0-2 0,23 14 0,2-2 0,0-2 0,1-2 0,47 14 0,-26-13 0,1-2 0,106 11 0,121-7 0,-258-18 0,12 2 0,-22-1 0,-1-1 0,1-1 0,-1 0 0,1-1 0,22-5 0,-37 5-39,-1 0 0,0 0 0,0 0 0,0 0 0,0 0 0,0 0 0,0-1 0,0 1 0,0-1 0,0 1 0,0-1 0,-1 0 0,1 1 0,-1-1 0,1 0 0,-1 0 0,0 0 0,0 0 0,0 0 0,0-1 0,0 1 0,0 0 0,-1 0 0,1-1 0,-1 1 0,1 0 0,-1-1 0,0 1 0,0 0 0,0-1 0,0 1 0,-1-1 0,1 1 0,-1-3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5:12:26.443"/>
    </inkml:context>
    <inkml:brush xml:id="br0">
      <inkml:brushProperty name="width" value="0.1" units="cm"/>
      <inkml:brushProperty name="height" value="0.1" units="cm"/>
      <inkml:brushProperty name="color" value="#F77525"/>
    </inkml:brush>
  </inkml:definitions>
  <inkml:trace contextRef="#ctx0" brushRef="#br0">0 29 23778,'2512'-28'0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25.047"/>
    </inkml:context>
    <inkml:brush xml:id="br0">
      <inkml:brushProperty name="width" value="0.35" units="cm"/>
      <inkml:brushProperty name="height" value="0.35" units="cm"/>
      <inkml:brushProperty name="color" value="#FFFFFF"/>
    </inkml:brush>
  </inkml:definitions>
  <inkml:trace contextRef="#ctx0" brushRef="#br0">0 17 24575,'3839'0'0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31.388"/>
    </inkml:context>
    <inkml:brush xml:id="br0">
      <inkml:brushProperty name="width" value="0.35" units="cm"/>
      <inkml:brushProperty name="height" value="0.35" units="cm"/>
      <inkml:brushProperty name="color" value="#FFFFFF"/>
    </inkml:brush>
  </inkml:definitions>
  <inkml:trace contextRef="#ctx0" brushRef="#br0">349 0 24575,'-1'4'0,"1"0"0,-1 0 0,1 0 0,-1-1 0,0 1 0,-1 0 0,1-1 0,-1 1 0,1 0 0,-1-1 0,0 0 0,0 1 0,-1-1 0,1 0 0,-4 3 0,-6 6 0,0-1 0,-19 13 0,1-1 0,-13 14 0,3 2 0,1 2 0,-47 63 0,61-65 0,25-39 0,-1 0 0,1 1 0,0-1 0,0 0 0,-1 0 0,1 1 0,0-1 0,0 0 0,0 1 0,-1-1 0,1 0 0,0 1 0,0-1 0,0 0 0,0 1 0,0-1 0,0 1 0,0-1 0,0 0 0,0 1 0,0-1 0,0 0 0,0 1 0,0-1 0,0 1 0,0-1 0,0 0 0,0 1 0,0-1 0,1 0 0,-1 1 0,0-1 0,0 0 0,0 1 0,1-1 0,-1 0 0,0 0 0,0 1 0,1-1 0,-1 0 0,0 0 0,1 1 0,-1-1 0,0 0 0,1 0 0,-1 0 0,0 0 0,1 1 0,-1-1 0,0 0 0,1 0 0,-1 0 0,0 0 0,1 0 0,-1 0 0,1 0 0,5 0 0,0 0 0,0 0 0,1-1 0,-1 0 0,0 0 0,0-1 0,10-3 0,49-24 0,-37 16 0,112-53 0,-59 25 0,153-54 0,-227 93 0,0-1 0,0 1 0,0 0 0,1 1 0,-1 0 0,0 0 0,1 1 0,-1-1 0,1 2 0,-1-1 0,1 1 0,11 2 0,-18-2 0,0 0 0,0 1 0,1-1 0,-1 0 0,0 0 0,0 0 0,0 1 0,0-1 0,-1 1 0,1-1 0,0 1 0,0-1 0,-1 1 0,1-1 0,-1 1 0,0-1 0,1 1 0,-1 0 0,0-1 0,0 1 0,0-1 0,0 1 0,0 0 0,0-1 0,0 1 0,-1 0 0,1-1 0,-1 1 0,1-1 0,-1 1 0,0-1 0,0 2 0,1-1 0,-1 0 0,1-1 0,-1 1 0,1-1 0,-1 1 0,0-1 0,1 1 0,-1-1 0,0 1 0,0-1 0,0 0 0,0 1 0,0-1 0,0 0 0,0 0 0,-1 0 0,1 0 0,0 0 0,-1 0 0,1 0 0,-1 0 0,1-1 0,-1 1 0,1 0 0,-1-1 0,1 1 0,-1-1 0,0 0 0,-1 1 0,-53-24-1365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59.288"/>
    </inkml:context>
    <inkml:brush xml:id="br0">
      <inkml:brushProperty name="width" value="0.35" units="cm"/>
      <inkml:brushProperty name="height" value="0.35" units="cm"/>
      <inkml:brushProperty name="color" value="#FFFFFF"/>
    </inkml:brush>
  </inkml:definitions>
  <inkml:trace contextRef="#ctx0" brushRef="#br0">2580 0 24575,'-11'1'0,"-1"1"0,1 0 0,-1 0 0,1 1 0,0 1 0,0 0 0,1 0 0,-19 11 0,-1 0 0,-133 64 0,3 7 0,-183 131 0,300-186 0,1 1 0,2 2 0,1 2 0,2 2 0,-49 63 0,86-101 0,-21 28 0,-40 44 0,52-64 0,-1 1 0,1-2 0,-2 1 0,1-1 0,-1-1 0,0 0 0,0 0 0,-14 4 0,-12 2 0,-1-2 0,-1-1 0,-58 5 0,-122-1 0,191-13 0,-672-3 0,677 1 0,0-1 0,-23-6 0,17-3 0,28 11 0,0 1 0,1-1 0,-1 1 0,0-1 0,1 1 0,-1-1 0,1 1 0,-1-1 0,1 1 0,-1-1 0,1 0 0,-1 0 0,1 1 0,-1-1 0,1 0 0,0 1 0,-1-1 0,1 0 0,0 0 0,0-1 0,0 1 0,0 0 0,0 0 0,1 0 0,-1 0 0,0 0 0,1 0 0,-1 1 0,1-1 0,-1 0 0,1 0 0,-1 0 0,1 1 0,-1-1 0,1 0 0,0 1 0,0-1 0,-1 0 0,1 1 0,1-1 0,33-16 0,3 6 0,75-11 0,566-27 0,-86 11 0,-565 35 0,46-12 0,-73 15 0,-1 0 0,1 0 0,0-1 0,-1 1 0,1 0 0,0 0 0,-1 0 0,1-1 0,0 1 0,-1 0 0,1-1 0,-1 1 0,1 0 0,-1-1 0,1 1 0,-1-1 0,1 1 0,-1-1 0,1 1 0,-1-1 0,0 1 0,1-2 0,-1 2 0,-1-1 0,1 0 0,-1 1 0,0-1 0,1 0 0,-1 1 0,1-1 0,-1 1 0,0-1 0,1 1 0,-1-1 0,0 1 0,0-1 0,0 1 0,1 0 0,-1 0 0,0-1 0,-1 1 0,-33-10 0,-45-6 0,-151-21 0,-468-73-1365,346 52-5461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36.745"/>
    </inkml:context>
    <inkml:brush xml:id="br0">
      <inkml:brushProperty name="width" value="0.35" units="cm"/>
      <inkml:brushProperty name="height" value="0.35" units="cm"/>
      <inkml:brushProperty name="color" value="#FFFFFF"/>
    </inkml:brush>
  </inkml:definitions>
  <inkml:trace contextRef="#ctx0" brushRef="#br0">978 2136 24575,'0'-1'0,"-1"0"0,1 1 0,0-1 0,0 0 0,0 0 0,0 0 0,0 1 0,0-1 0,0 0 0,0 0 0,1 0 0,-1 0 0,0 1 0,0-1 0,1 0 0,-1 0 0,0 1 0,1-1 0,-1 0 0,1 0 0,-1 1 0,1-1 0,-1 1 0,1-1 0,-1 0 0,1 1 0,0-1 0,-1 1 0,1-1 0,0 1 0,0 0 0,-1-1 0,1 1 0,0 0 0,0-1 0,-1 1 0,2 0 0,41-14 0,-37 12 0,266-56 0,-98 24 0,-112 21 0,430-107 0,-398 87 0,-61 14 0,-32 18 0,-1 1 0,0 0 0,1 0 0,-1-1 0,0 1 0,1 0 0,-1-1 0,0 1 0,0 0 0,0-1 0,1 1 0,-1 0 0,0-1 0,0 1 0,0 0 0,0-1 0,0 1 0,0 0 0,1-1 0,-1 1 0,0-1 0,0 1 0,0 0 0,0-1 0,0 1 0,-1-1 0,1 0 0,0 1 0,-1-1 0,0 0 0,0 1 0,1-1 0,-1 0 0,0 1 0,0-1 0,0 1 0,0 0 0,0-1 0,0 1 0,0 0 0,0-1 0,0 1 0,0 0 0,-1 0 0,-19-2 0,1 1 0,-1 1 0,1 0 0,-1 2 0,-39 8 0,20-3 0,-699 116 0,722-120 0,1-1 0,-1 0 0,-29-2 0,44 0 0,1 0 0,-1 0 0,0 0 0,1-1 0,0 1 0,-1-1 0,1 1 0,-1-1 0,1 1 0,-1-1 0,1 0 0,0 0 0,0 0 0,-1 0 0,-1-1 0,3 1 0,-1 0 0,1 0 0,0 1 0,-1-1 0,1 0 0,0 0 0,0 1 0,-1-1 0,1 0 0,0 0 0,0 1 0,0-1 0,0 0 0,0 0 0,0 0 0,0 1 0,1-1 0,-1 0 0,0 0 0,0 0 0,1 0 0,1-4 0,1 1 0,0-1 0,-1 1 0,2 0 0,-1 0 0,0 0 0,7-5 0,33-27 0,1 2 0,69-39 0,41-31 0,-150 101 0,0 0 0,0 0 0,0-1 0,-1 1 0,0-1 0,0 0 0,0 0 0,4-6 0,-7 9 0,0 1 0,1-1 0,-1 0 0,0 0 0,0 0 0,0 0 0,1 0 0,-1 1 0,0-1 0,0 0 0,0 0 0,0 0 0,-1 0 0,1 0 0,0 0 0,0 1 0,0-1 0,-1 0 0,1 0 0,-1-1 0,0 1 0,-1-1 0,1 1 0,-1-1 0,1 1 0,-1 0 0,1 0 0,-1-1 0,0 1 0,1 0 0,-1 1 0,0-1 0,-3-1 0,-14-3 0,-1 1 0,1 0 0,-28-1 0,-144-3 0,-912 12 0,1028-2 0,62-1 0,14 1 0,96 6 0,-47-5 0,208 15 0,278 14-434,237 17-309,-734-46 743,8 0 0,0 2 0,1 2 0,55 15 0,-79-10 0,-24-12 0,0 1 0,0-1 0,0 0 0,0 0 0,0 1 0,0-1 0,0 0 0,0 0 0,0 1 0,0-1 0,0 0 0,0 0 0,0 1 0,0-1 0,0 0 0,0 0 0,0 1 0,0-1 0,0 0 0,0 0 0,0 1 0,0-1 0,0 0 0,0 0 0,0 1 0,-1-1 0,1 0 0,0 0 0,0 0 0,0 1 0,-1-1 0,1 0 0,0 0 0,0 0 0,0 0 0,-1 1 0,1-1 0,0 0 0,0 0 0,-1 0 0,1 0 0,0 0 0,-1 0 0,-6 3 0,0-1 0,0 0 0,-1 0 0,-11 1 0,-104 8 508,-140-4 0,172-7-379,-9 2-101,-301-10-24,385 7-4,1-1 0,-1 0 0,1-1 0,-1-1 0,-21-8 0,34 10 0,0 1 0,0 0 0,1-1 0,-1 1 0,0-1 0,1 0 0,-1 0 0,1 0 0,-1 0 0,1-1 0,0 1 0,0 0 0,0-1 0,0 0 0,1 1 0,-1-1 0,1 0 0,-1 0 0,1 0 0,0 0 0,0 0 0,0 0 0,1 0 0,-1 0 0,1 0 0,0-1 0,0 1 0,0 0 0,0 0 0,0 0 0,1 0 0,-1-1 0,2-3 0,3-6 0,-1 1 0,1-1 0,1 2 0,0-1 0,1 0 0,0 1 0,1 0 0,0 1 0,1 0 0,13-12 0,17-14 0,55-37 0,-87 67 0,119-80 0,33-26 0,-145 101 0,-1-1 0,0-1 0,13-16 0,-22 25 0,-1-1 0,0 0 0,1 0 0,-2 0 0,1 0 0,0-1 0,-1 1 0,0-1 0,-1 1 0,1-1 0,-1 0 0,1-10 0,-2 14 0,0 0 0,0 0 0,0 0 0,-1 0 0,1 0 0,-1 0 0,1 0 0,-1 0 0,0 0 0,0 0 0,0 0 0,0 0 0,0 1 0,0-1 0,0 0 0,-1 1 0,1-1 0,0 1 0,-3-3 0,-1 1 0,1 0 0,-1 0 0,0 1 0,0 0 0,0-1 0,0 1 0,-6-1 0,-13-3 0,-1 1 0,0 1 0,0 1 0,-38 1 0,-100 11 0,151-8 0,-166 18 0,170-19 0,16-3 0,29-5 0,1076-144 0,-1067 149 0,80-10 0,-107 10 0,-1-1 0,0-1 0,0-1 0,31-15 0,-25 9 0,-1-2 0,0 0 0,-2-1 0,1-2 0,-2 0 0,26-28 0,-45 41 0,-7 4 0,-13 8 0,-34 24 0,39-22 0,1-2 0,-2 1 0,1-2 0,-1 0 0,-1 0 0,-29 7 0,44-13 0,1-1 0,-1 0 0,0 0 0,0 0 0,1 0 0,-1 0 0,0 1 0,1-1 0,-1-1 0,0 1 0,0 0 0,1 0 0,-1 0 0,0 0 0,0 0 0,1-1 0,-1 1 0,0 0 0,1-1 0,-1 1 0,0 0 0,1-1 0,-1 1 0,1-1 0,-1 1 0,1-1 0,-1 1 0,1-1 0,-2-1 0,2 1 0,0-1 0,-1 1 0,1-1 0,0 1 0,0-1 0,0 1 0,0-1 0,0 1 0,0-1 0,1 0 0,-1 1 0,0-1 0,2-1 0,21-44 0,31-35 0,-28 44 0,30-56 0,-55 93 0,0-1 0,0 1 0,-1-1 0,1 1 0,0-1 0,-1 0 0,1 0 0,-1 1 0,1-1 0,-1 0 0,0 1 0,0-1 0,0 0 0,0 0 0,0 0 0,0 1 0,0-1 0,0 0 0,-1 0 0,1 1 0,-1-1 0,0 0 0,1 1 0,-1-1 0,0 1 0,0-1 0,-1-1 0,-1 0 0,0 1 0,-1 0 0,1-1 0,0 2 0,-1-1 0,0 0 0,1 1 0,-1-1 0,0 1 0,0 0 0,0 1 0,-5-2 0,-58-5 0,0 2 0,-79 5 0,73 1 0,-158 1 0,197-4 0,36 0 0,15-1 0,173-9 0,8-2 0,-356 31 0,-513 91 0,404-63 0,80-17 0,169-26 0,1-1 0,-1-1 0,1 0 0,-26-5 0,40 5 0,0-1 0,0 1 0,1-1 0,-1 0 0,0 0 0,1 0 0,-1-1 0,1 1 0,-5-3 0,7 3 0,-1 0 0,1 1 0,-1-1 0,1 1 0,-1-1 0,1 0 0,-1 1 0,1-1 0,-1 0 0,1 1 0,0-1 0,0 0 0,-1 0 0,1 0 0,0 1 0,0-1 0,0 0 0,0 0 0,0 0 0,0 1 0,0-1 0,0-1 0,2-2 0,-1 1 0,1-1 0,0 1 0,0 0 0,0 0 0,0 0 0,1 0 0,-1 0 0,1 1 0,0-1 0,0 1 0,6-5 0,21-14 0,2 2 0,59-28 0,80-24 0,-127 54 0,285-101 0,-294 109 0,-35 9 0,0 0 0,0 0 0,0 0 0,0 0 0,0 0 0,1 0 0,-1 0 0,0 0 0,0 0 0,0 0 0,0 0 0,0 0 0,0 0 0,0 0 0,0 0 0,1 0 0,-1 0 0,0 0 0,0 0 0,0 0 0,0 0 0,0 0 0,0 0 0,0 0 0,0 0 0,0 0 0,1 0 0,-1 0 0,0 0 0,0 0 0,0 0 0,0 0 0,0 0 0,0 0 0,0 0 0,0 1 0,0-1 0,0 0 0,0 0 0,1 0 0,-1 0 0,0 0 0,0 0 0,0 0 0,0 0 0,0 0 0,0 1 0,0-1 0,0 0 0,0 0 0,0 0 0,0 0 0,0 0 0,0 0 0,0 0 0,0 0 0,0 1 0,0-1 0,0 0 0,0 0 0,0 0 0,0 0 0,0 0 0,-1 0 0,1 0 0,0 0 0,0 0 0,0 1 0,0-1 0,-17 14 0,-534 300 0,524-300 0,18-8 0,0-1 0,-1 0 0,1-1 0,-1 0 0,0 0 0,-1-1 0,1 0 0,-21 2 0,29-5 0,0 0 0,0 0 0,0 0 0,0-1 0,1 1 0,-1-1 0,0 1 0,1-1 0,-1 0 0,0 0 0,1 0 0,-1 0 0,1 0 0,-1 0 0,1 0 0,-1 0 0,1-1 0,0 1 0,0 0 0,0-1 0,-1 1 0,2-1 0,-1 0 0,-1-1 0,-1-3 0,1 0 0,0-1 0,0 1 0,1-1 0,-2-11 0,2-15 0,1 0 0,1-1 0,2 1 0,7-36 0,6-65 0,-16 130 0,0 0 0,0 1 0,-1-1 0,1 0 0,-1 0 0,0 0 0,0 0 0,0 0 0,-1 1 0,1-1 0,-1 0 0,0 1 0,0-1 0,0 1 0,0 0 0,-1 0 0,1 0 0,-1 0 0,0 0 0,0 0 0,0 1 0,0-1 0,0 1 0,-1 0 0,1 0 0,-1 0 0,1 1 0,-1-1 0,0 1 0,-7-2 0,-10-2 0,-1 1 0,0 1 0,0 0 0,-31 2 0,28 0 0,-52-2 0,0 2 0,-146 20 0,214-18 0,1 1 0,-1 0 0,1 1 0,0 0 0,-1 0 0,1 1 0,1 0 0,-16 11 0,22-15 0,0 1 0,0 0 0,0 0 0,0-1 0,0 1 0,0 0 0,0 0 0,1 0 0,-1 1 0,0-1 0,0 0 0,1 0 0,-1 0 0,1 0 0,-1 2 0,1-2 0,0-1 0,0 1 0,0-1 0,0 1 0,0-1 0,0 0 0,1 1 0,-1-1 0,0 1 0,0-1 0,1 0 0,-1 1 0,0-1 0,0 0 0,1 1 0,-1-1 0,0 0 0,1 0 0,-1 1 0,0-1 0,1 0 0,-1 0 0,1 0 0,-1 1 0,0-1 0,1 0 0,-1 0 0,1 0 0,0 0 0,4 1 0,0 0 0,0-1 0,0 1 0,1-1 0,-1 0 0,6-2 0,115-22-1365,-63 9-5461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41.243"/>
    </inkml:context>
    <inkml:brush xml:id="br0">
      <inkml:brushProperty name="width" value="0.35" units="cm"/>
      <inkml:brushProperty name="height" value="0.35" units="cm"/>
      <inkml:brushProperty name="color" value="#FFFFFF"/>
    </inkml:brush>
  </inkml:definitions>
  <inkml:trace contextRef="#ctx0" brushRef="#br0">1033 585 24575,'11'0'0,"1"-2"0,0 1 0,-1-2 0,1 1 0,-1-2 0,0 0 0,19-9 0,7-2 0,315-107 0,41-17 0,-371 128 0,-45 12 0,-316 39 0,-114 9 0,413-49 0,1-1 0,-74-13 0,53 5 0,28 6 0,-56 3 0,69 2 0,-1-2 0,0 0 0,0-1 0,0-1 0,0 0 0,0-2 0,1 0 0,-26-10 0,-33-25 0,-110-72 0,111 61 0,-109-49 0,185 97 0,-1 2 0,0-1 0,1 0 0,-1 0 0,0 0 0,0 1 0,0-1 0,1 1 0,-1 0 0,0-1 0,0 1 0,-4 0 0,6 1 0,0-1 0,0 1 0,0-1 0,0 1 0,0-1 0,0 1 0,0-1 0,0 1 0,0-1 0,0 1 0,0-1 0,0 0 0,0 1 0,0-1 0,0 1 0,0-1 0,1 1 0,-1-1 0,0 1 0,0-1 0,1 0 0,-1 1 0,0-1 0,0 1 0,1-1 0,-1 0 0,0 1 0,1-1 0,0 1 0,42 42 0,24 17 143,10 9-897,74 84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45.852"/>
    </inkml:context>
    <inkml:brush xml:id="br0">
      <inkml:brushProperty name="width" value="0.35" units="cm"/>
      <inkml:brushProperty name="height" value="0.35" units="cm"/>
      <inkml:brushProperty name="color" value="#FFFFFF"/>
    </inkml:brush>
  </inkml:definitions>
  <inkml:trace contextRef="#ctx0" brushRef="#br0">1 0 24575,'42'2'0,"1"1"0,-1 2 0,0 2 0,0 2 0,51 18 0,195 90 0,-193-74 0,165 50 0,-49-49 0,-206-43 0,1 1 0,-1 0 0,1 1 0,-1-1 0,0 1 0,0 0 0,0 0 0,7 7 0,-11-9 0,0-1 0,-1 1 0,1 0 0,-1-1 0,1 1 0,-1 0 0,1-1 0,-1 1 0,1 0 0,-1 0 0,1 0 0,-1-1 0,0 1 0,0 0 0,1 0 0,-1 0 0,0 0 0,0 0 0,0 0 0,0 0 0,0-1 0,0 1 0,0 1 0,-1 0 0,0-1 0,0 0 0,0 0 0,0 1 0,0-1 0,0 0 0,0 0 0,0 0 0,0 0 0,-1 0 0,1 0 0,0-1 0,-1 1 0,1 0 0,-1-1 0,1 1 0,-1-1 0,-2 1 0,-2 1 0,-14 3 0,17-3 0,11-1 0,103-2 0,-65-1 0,0 2 0,90 12 0,-80 4 0,-55-16 0,0 0 0,0 1 0,0-1 0,1 1 0,-1-1 0,0 1 0,0-1 0,0 1 0,0 0 0,0 0 0,0 0 0,0-1 0,0 1 0,0 0 0,-1 0 0,1 0 0,0 0 0,-1 1 0,2 1 0,-2-2 0,-1-1 0,1 1 0,-1 0 0,1 0 0,-1 0 0,1 0 0,-1 0 0,1-1 0,-1 1 0,0 0 0,1 0 0,-1-1 0,0 1 0,0-1 0,0 1 0,1-1 0,-1 1 0,0-1 0,0 1 0,0-1 0,0 0 0,0 1 0,0-1 0,0 0 0,-2 0 0,-20 7 0,0-2 0,0-1 0,-1-1 0,1-1 0,-27 0 0,-126-12 0,143 8 0,-150-21 0,72 9 0,91 11 0,20 3 0,0-1 0,0 1 0,0 0 0,0 0 0,0 0 0,0 0 0,0 0 0,0 0 0,0 0 0,0 0 0,0 0 0,0 0 0,0 0 0,0 0 0,0 0 0,0-1 0,0 1 0,0 0 0,0 0 0,0 0 0,0 0 0,0 0 0,0 0 0,0 0 0,0 0 0,0 0 0,-1 0 0,1 0 0,0 0 0,0 0 0,0 0 0,0 0 0,0 0 0,0 0 0,0 0 0,0-1 0,0 1 0,0 0 0,0 0 0,0 0 0,0 0 0,0 0 0,0 0 0,-1 0 0,1 0 0,0 0 0,33-1 0,59 8 0,126 25 0,-191-25 0,-27-7 0,0 0 0,0 0 0,0 0 0,0 0 0,-1 0 0,1 0 0,0 0 0,0 0 0,0 0 0,0 0 0,0 0 0,0 0 0,0 0 0,0 0 0,-1 0 0,1 0 0,0 0 0,0 0 0,0 0 0,0 0 0,0 0 0,0 0 0,0 0 0,0 0 0,-1 0 0,1 0 0,0 1 0,0-1 0,0 0 0,0 0 0,0 0 0,0 0 0,0 0 0,0 0 0,0 0 0,0 0 0,0 0 0,0 1 0,0-1 0,0 0 0,0 0 0,0 0 0,0 0 0,0 0 0,0 0 0,0 0 0,0 1 0,0-1 0,0 0 0,0 0 0,0 0 0,0 0 0,0 0 0,0 0 0,0 0 0,0 1 0,-47-5 0,17-3-682,-55-22-1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3:49.212"/>
    </inkml:context>
    <inkml:brush xml:id="br0">
      <inkml:brushProperty name="width" value="0.35" units="cm"/>
      <inkml:brushProperty name="height" value="0.35" units="cm"/>
      <inkml:brushProperty name="color" value="#FFFFFF"/>
    </inkml:brush>
  </inkml:definitions>
  <inkml:trace contextRef="#ctx0" brushRef="#br0">358 942 24575,'0'-2'0,"1"0"0,-1 0 0,1 1 0,0-1 0,-1 0 0,1 0 0,0 1 0,0-1 0,0 1 0,1-1 0,-1 0 0,0 1 0,1 0 0,-1-1 0,1 1 0,-1 0 0,1 0 0,-1 0 0,1 0 0,2-1 0,10-8 0,540-437 0,-520 420 0,-22 19 0,-1-1 0,1 0 0,-1-1 0,-1-1 0,0 0 0,9-12 0,-19 23 0,0 0 0,0 0 0,0 0 0,0 0 0,0-1 0,1 1 0,-1 0 0,0 0 0,0 0 0,0 0 0,0 0 0,0-1 0,0 1 0,0 0 0,0 0 0,0 0 0,0 0 0,0-1 0,0 1 0,0 0 0,0 0 0,0 0 0,0 0 0,0-1 0,0 1 0,0 0 0,0 0 0,0 0 0,0 0 0,0-1 0,0 1 0,0 0 0,0 0 0,-1 0 0,1 0 0,0 0 0,0-1 0,0 1 0,0 0 0,0 0 0,0 0 0,-1 0 0,1 0 0,0 0 0,0 0 0,0-1 0,-15 3 0,-17 8 0,0 2 0,0 2 0,-37 21 0,33-16 0,0-1 0,-46 14 0,77-30 0,1-1 0,0 0 0,-1 0 0,1 0 0,0 0 0,-1-1 0,1 0 0,-1 0 0,1 0 0,-1 0 0,1-1 0,-1 1 0,1-1 0,0 0 0,-8-3 0,10 2 0,-1 0 0,1 0 0,0 0 0,-1 0 0,1 0 0,0-1 0,0 1 0,1 0 0,-1-1 0,0 0 0,1 1 0,0-1 0,-1 0 0,1 0 0,0 1 0,0-1 0,1 0 0,-1 0 0,1 0 0,-1 0 0,1 0 0,0 0 0,1-5 0,0-7 0,0 0 0,1 0 0,8-27 0,-6 31 0,-1-1 0,0 0 0,-1 0 0,-1 0 0,0 0 0,-1-24 0,0 34 0,-1 1 0,1-1 0,-1 0 0,1 0 0,-1 0 0,0 0 0,0 0 0,0 1 0,0-1 0,0 0 0,0 1 0,0-1 0,-1 1 0,1-1 0,0 1 0,-1-1 0,1 1 0,-1 0 0,0 0 0,1 0 0,-1 0 0,0 0 0,0 0 0,0 0 0,1 1 0,-1-1 0,0 1 0,0-1 0,0 1 0,0 0 0,0 0 0,0 0 0,-4 0 0,-6 0 0,0 2 0,0-1 0,0 1 0,-16 6 0,13-5 0,12-2 0,0 0 0,-1 0 0,0 0 0,1-1 0,-1 1 0,1-1 0,-1 0 0,1 0 0,-1 0 0,-4-1 0,7 0 0,1 1 0,-1 0 0,0-1 0,1 1 0,-1 0 0,1-1 0,-1 1 0,1-1 0,-1 1 0,1-1 0,-1 1 0,1-1 0,0 1 0,-1-1 0,1 0 0,0 1 0,-1-1 0,1 1 0,0-1 0,0 0 0,0 0 0,1-25 0,14-14 0,-12 33 0,0 1 0,0-1 0,-1 1 0,0-1 0,0 0 0,0 0 0,-1 0 0,0 0 0,-1-14 0,0 21 0,0-1 0,0 1 0,0 0 0,0-1 0,0 1 0,-1-1 0,1 1 0,0 0 0,0-1 0,0 1 0,-1 0 0,1-1 0,0 1 0,0 0 0,-1-1 0,1 1 0,0 0 0,-1 0 0,1-1 0,0 1 0,-1 0 0,1 0 0,-1 0 0,1-1 0,0 1 0,-1 0 0,1 0 0,-1 0 0,1 0 0,0 0 0,-1 0 0,1 0 0,-1 0 0,1 0 0,0 0 0,-1 0 0,1 0 0,-1 0 0,1 0 0,0 0 0,-1 1 0,1-1 0,-1 0 0,1 0 0,0 0 0,-1 1 0,-20 11 0,19-10 0,-20 14 0,16-11 0,0 0 0,0 0 0,0-1 0,-1 0 0,1 0 0,-1 0 0,-1-1 0,1 0 0,0 0 0,-10 1 0,17-4 0,-1 0 0,1 0 0,-1 0 0,1 0 0,-1 0 0,1 0 0,0 0 0,-1 0 0,1 0 0,0 0 0,-1 0 0,1 0 0,-1-1 0,1 1 0,0 0 0,-1 0 0,1-1 0,0 1 0,-1 0 0,1 0 0,0-1 0,0 1 0,-1 0 0,1-1 0,0 1 0,0 0 0,0-1 0,-1 1 0,1 0 0,0-1 0,0 1 0,0 0 0,0-1 0,0 1 0,0-1 0,0 1 0,0 0 0,0-1 0,0 1 0,0-1 0,0 1 0,0 0 0,0-1 0,0 0 0,6-20 0,-5 20 0,6-16 0,8-23 0,-15 40 0,0-1 0,0 1 0,1-1 0,-1 1 0,-1-1 0,1 0 0,0 1 0,0-1 0,0 1 0,0-1 0,0 1 0,0-1 0,0 1 0,-1 0 0,1-1 0,0 1 0,0-1 0,-1 1 0,1-1 0,0 1 0,-1 0 0,1-1 0,-1 1 0,1 0 0,0-1 0,-1 1 0,1 0 0,-1-1 0,1 1 0,-1 0 0,1 0 0,-1 0 0,1-1 0,-1 1 0,1 0 0,-1 0 0,-11-1 0,1 0 0,0 1 0,-1 0 0,1 1 0,0 0 0,0 1 0,-19 6 0,11-4 0,-51 11 0,-75 14 0,127-28 0,20-6 0,25-7 0,-26 11 0,1 1 0,-1 0 0,1-1 0,-1 1 0,1 0 0,-1 0 0,1 0 0,-1 0 0,1 0 0,-1 0 0,1 1 0,-1-1 0,1 1 0,-1-1 0,0 1 0,1-1 0,-1 1 0,1 0 0,-1-1 0,0 1 0,0 0 0,2 1 0,-1 1 0,0-1 0,0 0 0,0 1 0,-1 0 0,1-1 0,-1 1 0,0 0 0,0 0 0,0 0 0,1 5 0,1 8 0,0 1 0,-2 0 0,0 24 0,-1-28 0,0 2 0,0 2 0,0 1 0,1-1 0,6 26 0,-6-37 0,1-1 0,0 1 0,0-1 0,0 1 0,1-1 0,0 0 0,0 0 0,0 0 0,1-1 0,-1 1 0,1-1 0,0 0 0,0 0 0,9 7 0,0-3 0,0 0 0,1-1 0,0 0 0,1-1 0,-1-1 0,1 0 0,0-1 0,26 3 0,13 0 0,63-2 0,4 1 0,-246 2 0,122-9 0,0 1 0,1 0 0,-1 1 0,0-1 0,0 1 0,0-1 0,1 1 0,-1 0 0,0 0 0,1 0 0,-1 0 0,1 0 0,-1 1 0,1-1 0,-1 1 0,-2 2 0,5-3 0,-1-1 0,1 1 0,0 0 0,-1 0 0,1-1 0,0 1 0,0 0 0,0 0 0,-1-1 0,1 1 0,0 0 0,0 0 0,0 0 0,0-1 0,0 1 0,0 0 0,1 0 0,-1-1 0,0 1 0,0 0 0,0 0 0,1 1 0,1 1 0,0 0 0,0 0 0,0 0 0,0-1 0,1 1 0,-1-1 0,6 5 0,26 17 0,1-1 0,1-2 0,58 25 0,-87-42 0,348 142 0,-173-75 0,-60-16 0,-106-47 0,0 1 0,-1 0 0,0 2 0,24 22 0,-36-31 0,0 1 0,-1 0 0,1-1 0,-1 1 0,0 0 0,0 1 0,0-1 0,0 0 0,0 0 0,-1 1 0,0-1 0,2 7 0,-3-8 0,0 0 0,0 0 0,0 0 0,0 0 0,0 0 0,0 0 0,-1 0 0,1 0 0,-1 0 0,1 0 0,-1 0 0,0 0 0,0 0 0,0 0 0,0-1 0,0 1 0,-2 2 0,-3 2 0,-1 0 0,0-1 0,0 0 0,0 0 0,-1 0 0,1-1 0,-1 0 0,0-1 0,-11 4 0,-25 9 0,-2-2 0,1-2 0,-2-1 0,0-3 0,-93 4 0,132-13 0,0 1 0,1-2 0,-1 1 0,0-1 0,1 0 0,-10-4 0,-29-8 0,-79 0 0,97 13 0,0-2 0,-1 0 0,1-2 0,1-1 0,-1-1 0,-32-13 0,58 19 0,0 1 0,1-1 0,-1 0 0,0 1 0,1-1 0,-1 0 0,1 0 0,-1 0 0,1-1 0,-1 1 0,1 0 0,0-1 0,-1 1 0,1 0 0,0-1 0,0 1 0,0-1 0,0 0 0,0 1 0,1-1 0,-1 0 0,0 0 0,0-2 0,1 2 0,1 0 0,0 0 0,-1 0 0,1 1 0,0-1 0,-1 0 0,1 1 0,0-1 0,0 0 0,1 1 0,-1-1 0,0 1 0,0 0 0,1-1 0,-1 1 0,1 0 0,-1 0 0,1 0 0,-1 0 0,1 0 0,2-1 0,19-11-1365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03.281"/>
    </inkml:context>
    <inkml:brush xml:id="br0">
      <inkml:brushProperty name="width" value="0.35" units="cm"/>
      <inkml:brushProperty name="height" value="0.35" units="cm"/>
      <inkml:brushProperty name="color" value="#FFFFFF"/>
    </inkml:brush>
  </inkml:definitions>
  <inkml:trace contextRef="#ctx0" brushRef="#br0">0 1125 24575,'18'-21'0,"2"0"0,0 1 0,1 1 0,0 1 0,27-17 0,-42 31 0,66-46 20,122-64 0,88-21-125,-199 97 6,1198-535-1547,-1127 510 1949,-147 61-291,-1-1 0,0 1 0,0 0-1,1 1 1,-1 0 0,1 0 0,11 0 0,-18 1-12,1 0-1,-1 0 1,0 0 0,0 0 0,1 0 0,-1 0-1,0 1 1,0-1 0,1 0 0,-1 0 0,0 0-1,0 1 1,1-1 0,-1 0 0,0 0 0,0 1-1,0-1 1,0 0 0,1 0 0,-1 1 0,0-1-1,0 0 1,0 0 0,0 1 0,0-1 0,0 0-1,0 1 1,0-1 0,0 0 0,0 1 0,0-1-1,0 0 1,0 0 0,0 1 0,0-1 0,0 0-1,0 1 1,0-1 0,0 0 0,-1 0 0,1 1-1,0-1 1,0 0 0,0 0 0,0 1 0,-1-1-1,-22 29-8,-159 123 9,129-111 0,-152 120 194,-468 397 1043,537-431-1237,135-126 3,-27 18 335,27-18-372,1-1 0,-1 0-1,1 1 1,0-1 0,-1 0 0,1 0 0,-1 1 0,1-1 0,-1 0 0,1 0 0,-1 0-1,1 0 1,-1 0 0,1 0 0,-1 0 0,1 0 0,-1 0 0,0 0 0,1 0-1,-1 0 1,1 0 0,-1 0 0,1 0 0,-1 0 0,1-1 0,0 1 0,-1 0 0,1 0-1,-1-1 1,1 1 0,-1 0 0,1 0 0,0-1 0,-1 1 0,1-1 0,-1 1-1,1 0 1,0-1 0,0 1 0,-1-1 0,1 1 0,0-1 0,0 1 0,-1-1 0,1 1-1,0-1 1,0 1 0,0-1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12.879"/>
    </inkml:context>
    <inkml:brush xml:id="br0">
      <inkml:brushProperty name="width" value="0.35" units="cm"/>
      <inkml:brushProperty name="height" value="0.35" units="cm"/>
      <inkml:brushProperty name="color" value="#FFFFFF"/>
    </inkml:brush>
  </inkml:definitions>
  <inkml:trace contextRef="#ctx0" brushRef="#br0">809 837 24575,'-27'19'0,"-28"27"0,-1 1 0,26-25 0,-166 137 0,197-157 0,9-4 0,20-8 0,789-266 0,-784 265 0,78-19 0,-102 27 0,1 2 0,-1-1 0,1 1 0,0 1 0,-1 0 0,24 3 0,-33-2 0,1-1 0,0 1 0,-1-1 0,1 1 0,-1 0 0,1 0 0,-1 0 0,0 0 0,1 1 0,-1-1 0,0 1 0,0-1 0,0 1 0,0 0 0,0 0 0,0 0 0,-1 0 0,1 0 0,-1 0 0,1 0 0,-1 0 0,0 1 0,1-1 0,-1 0 0,-1 1 0,1-1 0,1 6 0,-1 0 0,-1 0 0,0 0 0,-1 0 0,1 0 0,-1 0 0,-1 0 0,0-1 0,-3 12 0,-9 20 0,-2 0 0,-1-1 0,-2-1 0,-31 46 0,-110 134 0,150-203 0,-83 103 0,-5-3 0,-146 129 0,218-220 0,-38 24 0,62-45 0,-1-1 0,1 1 0,0-1 0,0 0 0,0 1 0,-1-1 0,1 0 0,-1 0 0,1 0 0,-1-1 0,1 1 0,-1-1 0,-4 1 0,7-1 0,-1 0 0,1-1 0,0 1 0,0 0 0,-1 0 0,1 0 0,0-1 0,0 1 0,0 0 0,-1-1 0,1 1 0,0 0 0,0 0 0,0-1 0,0 1 0,0 0 0,-1-1 0,1 1 0,0 0 0,0-1 0,0 1 0,0 0 0,0-1 0,0 1 0,0 0 0,0-1 0,0 1 0,0 0 0,1-1 0,-1 1 0,8-22 0,16-19 0,2 2 0,1 0 0,61-64 0,-54 63 0,112-124 0,-142 159 0,-1 1 0,1-1 0,-1 0 0,0 0 0,0 0 0,4-10 0,-7 15 0,0-1 0,0 1 0,0 0 0,0 0 0,1 0 0,-1-1 0,0 1 0,0 0 0,0 0 0,0-1 0,0 1 0,0 0 0,0 0 0,-1 0 0,1-1 0,0 1 0,0 0 0,0 0 0,0 0 0,0-1 0,0 1 0,0 0 0,0 0 0,-1 0 0,1-1 0,0 1 0,0 0 0,0 0 0,0 0 0,0 0 0,-1 0 0,1-1 0,0 1 0,0 0 0,0 0 0,-1 0 0,1 0 0,0 0 0,0 0 0,0 0 0,-1 0 0,-17 4 0,-120 70 0,78-40 0,-118 67 0,-228 124 0,384-213 0,-39 14 0,59-26 0,0 1 0,0 0 0,0-1 0,0 1 0,0-1 0,-1 0 0,1 0 0,0 0 0,0 0 0,0 0 0,0 0 0,-3-1 0,5 1 0,-1 0 0,0-1 0,1 1 0,-1 0 0,1-1 0,-1 1 0,1-1 0,-1 1 0,1 0 0,0-1 0,-1 1 0,1-1 0,-1 1 0,1-1 0,0 0 0,-1 1 0,1-1 0,0 1 0,0-1 0,0 1 0,-1-1 0,1 0 0,0 1 0,0-1 0,0 0 0,0 0 0,1-5 0,0-1 0,0 1 0,1 0 0,0 0 0,0 1 0,0-1 0,5-8 0,20-38 0,3 1 0,42-56 0,84-92 0,-46 62 0,-98 120 0,-12 17 0,0 0 0,0 0 0,0 0 0,-1 0 0,1 0 0,0 0 0,0 0 0,0 1 0,0-1 0,0 0 0,0 0 0,0 0 0,0 0 0,0 0 0,0 0 0,0 0 0,0 0 0,0 0 0,0 0 0,-1 0 0,1 0 0,0 0 0,0 0 0,0 0 0,0 0 0,0 0 0,0 0 0,0-1 0,0 1 0,0 0 0,0 0 0,0 0 0,0 0 0,0 0 0,0 0 0,0 0 0,-1 0 0,1 0 0,0 0 0,0 0 0,0 0 0,0 0 0,0 0 0,0 0 0,0 0 0,0 0 0,0 0 0,0-1 0,0 1 0,-24 22 0,-153 175 0,-1 2 0,172-193 0,0 0 0,0-1 0,0 0 0,-1 0 0,-11 6 0,17-10 0,1-1 0,0 0 0,0 0 0,-1 0 0,1 0 0,0 0 0,-1 1 0,1-1 0,0 0 0,0 0 0,-1 0 0,1 0 0,0 0 0,-1 0 0,1 0 0,0 0 0,-1 0 0,1 0 0,0-1 0,-1 1 0,1 0 0,0 0 0,0 0 0,-1 0 0,1 0 0,0 0 0,-1-1 0,1 1 0,0 0 0,0 0 0,-1 0 0,1-1 0,0 1 0,0-15 0,7-5 0,1 0 0,0 1 0,2 0 0,18-27 0,-12 18 0,79-125 0,228-279 0,-306 413 0,-24 28 0,-4 6 0,-74 103 0,82-115 0,1 1 0,-1 0 0,1-1 0,0 1 0,0 0 0,1 0 0,-1 0 0,1 1 0,0-1 0,0 0 0,0 0 0,1 1 0,-1-1 0,1 0 0,1 7 0,-1-10 0,1 1 0,-1-1 0,1 1 0,-1-1 0,1 0 0,0 1 0,0-1 0,0 0 0,0 0 0,0 1 0,0-1 0,0 0 0,0 0 0,0 0 0,1 0 0,-1 0 0,2 0 0,1 1 0,0 0 0,0-1 0,0 1 0,0-1 0,0 0 0,1-1 0,-1 1 0,7-1 0,24-1 0,1-2 0,67-14 0,-65 10 0,155-33 0,40-6 0,-230 45 0,-1 1 0,0-1 0,1 1 0,-1 0 0,1 0 0,-1 0 0,1 0 0,-1 0 0,0 0 0,1 1 0,4 1 0,-7-2 0,1 0 0,-1 1 0,0-1 0,1 0 0,-1 1 0,0-1 0,0 0 0,1 1 0,-1-1 0,0 1 0,0-1 0,0 0 0,1 1 0,-1-1 0,0 1 0,0-1 0,0 1 0,0-1 0,0 1 0,0-1 0,0 0 0,0 1 0,0-1 0,0 1 0,0-1 0,0 1 0,0-1 0,0 1 0,-1-1 0,1 0 0,0 1 0,0-1 0,0 1 0,-1-1 0,1 1 0,-6 7 0,1-1 0,-1 0 0,0 0 0,-13 10 0,-83 68 0,86-71 0,31-23 0,-1 1 0,103-62 0,162-127 0,-266 187 0,-11 9 0,1-1 0,0 0 0,-1 0 0,1 0 0,-1-1 0,1 1 0,-1 0 0,0-1 0,0 1 0,0-1 0,0 0 0,-1 0 0,3-4 0,-4 7 0,-1-1 0,1 1 0,0 0 0,-1 0 0,1 0 0,0-1 0,-1 1 0,1 0 0,-1 0 0,1 0 0,0 0 0,-1 0 0,1 0 0,0 0 0,-1 0 0,1 0 0,-1 0 0,1 0 0,0 0 0,-1 0 0,1 0 0,0 0 0,-1 0 0,1 0 0,0 1 0,-1-1 0,1 0 0,0 0 0,-1 0 0,1 1 0,0-1 0,-1 0 0,1 1 0,-16 6 0,11-4 0,1-1 0,0 0 0,-1 0 0,0 0 0,1-1 0,-1 1 0,0-1 0,0-1 0,-8 2 0,12-2 0,0 0 0,0-1 0,0 1 0,0 0 0,0 0 0,0 0 0,1-1 0,-1 1 0,0-1 0,0 1 0,0-1 0,0 1 0,0-1 0,0 1 0,1-1 0,-1 0 0,0 1 0,1-1 0,-1 0 0,0 0 0,0 0 0,0-1 0,0 0 0,1-1 0,-1 1 0,1 0 0,-1 0 0,1 0 0,0 0 0,0-1 0,0 1 0,0 0 0,0 0 0,0 0 0,1-5 0,6-19 0,2-1 0,0 1 0,2 0 0,0 1 0,23-35 0,-13 20 0,87-151 0,-102 179 0,1 1 0,-1-1 0,9-24 0,-14 34 0,0-1 0,0 0 0,-1 1 0,1-1 0,-1 0 0,0 0 0,0 0 0,0 0 0,0 0 0,0 1 0,0-1 0,-1 0 0,1 0 0,-1 0 0,0 1 0,0-1 0,0 0 0,0 1 0,-2-3 0,0 1 0,0 1 0,-1 0 0,1-1 0,0 1 0,-1 1 0,0-1 0,0 0 0,0 1 0,0 0 0,0 0 0,0 0 0,-8-2 0,-5 0 0,0 0 0,-19-3 0,-35 2 0,52 5 0,0-1 0,0-1 0,-1-1 0,-22-7 0,42 10 0,-1 0 0,1 0 0,0 0 0,-1 0 0,1 0 0,0 0 0,-1 0 0,1 0 0,0-1 0,-1 1 0,1 0 0,0 0 0,0 0 0,-1-1 0,1 1 0,0 0 0,0 0 0,0-1 0,-1 1 0,1 0 0,0 0 0,0-1 0,0 1 0,0 0 0,-1-1 0,1 1 0,0 0 0,0-1 0,0 1 0,0 0 0,0-1 0,0 1 0,0 0 0,0-1 0,0 1 0,0 0 0,0-1 0,10-13 0,21-9 0,-30 22 0,7-4 0,22-15 0,-23 15 0,-16 7 0,-11 7 0,-19 7 0,1 2 0,-46 28 0,82-44 0,-1 0 0,1-1 0,-1 1 0,1 0 0,0 0 0,-1 0 0,1 1 0,0-1 0,0 0 0,1 1 0,-1 0 0,1-1 0,-1 1 0,1 0 0,0-1 0,0 1 0,0 0 0,0 0 0,0 0 0,0 6 0,1-6 0,1 1 0,0 0 0,0 0 0,0 0 0,0 0 0,0 0 0,1-1 0,-1 1 0,1 0 0,0-1 0,0 0 0,1 1 0,4 4 0,9 9 0,1-2 0,0 0 0,1-2 0,29 19 0,161 76 0,-12-7 0,-192-99 0,6 4 0,-1-1 0,-1 2 0,1-1 0,-1 1 0,8 9 0,-14-15 0,-1 0 0,0 1 0,0 0 0,1-1 0,-1 1 0,-1 0 0,1-1 0,0 1 0,0 0 0,-1 0 0,1 0 0,-1-1 0,1 1 0,-1 0 0,0 0 0,1 0 0,-1 0 0,0 0 0,-1 0 0,1 0 0,0 0 0,0 0 0,-1 0 0,1 0 0,-1-1 0,0 1 0,0 0 0,1 0 0,-1 0 0,0-1 0,0 1 0,-1-1 0,1 1 0,-2 2 0,-7 5 0,0 0 0,0 0 0,-1-1 0,0 0 0,-19 9 0,-66 29 0,96-45 0,-36 13 0,-1-1 0,0-2 0,-1-2 0,0-1 0,-76 5 0,-199-13 0,171-4 0,1 3 0,-255-13 0,394 13 0,-73-10 0,70 10 0,0 0 0,1-1 0,-1 1 0,0-1 0,1 0 0,-1 0 0,1-1 0,0 1 0,0-1 0,0 0 0,-6-6 0,9 8 0,0 0 0,0 0 0,1 0 0,-1 0 0,1 0 0,-1-1 0,1 1 0,-1 0 0,1 0 0,0-1 0,-1 1 0,1 0 0,0-1 0,0 1 0,0 0 0,0 0 0,0-1 0,0 1 0,1 0 0,-1-1 0,0 1 0,1 0 0,-1 0 0,1-1 0,-1 1 0,1 0 0,-1 0 0,1 0 0,0 0 0,0 0 0,1-2 0,31-28 0,-32 31 0,40-28 0,2 2 0,66-30 0,9-5 0,-97 50 0,1 1 0,0 1 0,0 1 0,1 1 0,0 0 0,1 2 0,30-3 0,170 1 0,-104 7 0,-91-3 0,-23 2 0,0 0 0,0 0 0,0 1 0,-1 0 0,1 0 0,0 0 0,10 3 0,-17 1 0,-11 2 0,-43 20 0,-80 23 0,-43 19 0,97-25 0,3 3 0,-115 91 0,188-133 0,-22 13 0,16-19 0,8-14 0,6-5 0,2 0 0,0 0 0,2 1 0,0 0 0,16-31 0,-21 46 0,138-276 0,-78 165 0,74-198 0,-133 305 0,16-59 0,-18 65 0,0 0 0,-1 0 0,1 0 0,-1 1 0,0-1 0,0 0 0,0 0 0,-1 0 0,1 0 0,-1 0 0,1 1 0,-1-1 0,0 0 0,0 0 0,0 1 0,0-1 0,-1 0 0,-2-3 0,3 5 0,-1-1 0,0 1 0,0 0 0,1 0 0,-1 1 0,0-1 0,0 0 0,0 1 0,0-1 0,0 1 0,0-1 0,0 1 0,0 0 0,0 0 0,0 0 0,0 0 0,0 0 0,0 0 0,0 1 0,0-1 0,0 1 0,1-1 0,-1 1 0,-2 1 0,-6 2 0,0 0 0,0 1 0,-12 9 0,-15 13 0,2 2 0,0 1 0,3 2 0,-43 52 0,23-25 0,-74 76 0,-233 192 0,310-292 0,49-35 0,0 0 0,-1 0 0,1 0 0,0 0 0,0 0 0,0 0 0,0 1 0,0-1 0,0 0 0,0 0 0,0 0 0,0 0 0,0 0 0,0 0 0,-1 0 0,1 0 0,0 0 0,0 0 0,0 0 0,0 0 0,0 0 0,0 0 0,0 0 0,0 0 0,-1 0 0,1 0 0,0 0 0,0 0 0,0 0 0,0 0 0,0 0 0,0 0 0,0 0 0,0 0 0,0 0 0,-1 0 0,1 0 0,0 0 0,0-1 0,0 1 0,0 0 0,0 0 0,0 0 0,0 0 0,0 0 0,0 0 0,0 0 0,0 0 0,0 0 0,0 0 0,0 0 0,0-1 0,0 1 0,-1 0 0,1 0 0,0 0 0,0 0 0,0 0 0,0 0 0,0 0 0,0 0 0,0-1 0,1 1 0,5-11 0,64-71 0,8-3 0,272-309 0,-342 385 17,9-11-362,-1 0-1,0-1 1,24-45-1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18.584"/>
    </inkml:context>
    <inkml:brush xml:id="br0">
      <inkml:brushProperty name="width" value="0.35" units="cm"/>
      <inkml:brushProperty name="height" value="0.35" units="cm"/>
      <inkml:brushProperty name="color" value="#FFFFFF"/>
    </inkml:brush>
  </inkml:definitions>
  <inkml:trace contextRef="#ctx0" brushRef="#br0">501 245 24549,'-1'-2'0,"1"0"0,0-3 0,-1 1 0,-2-1 0,1-1 0,-2-1 0,2-1 0,-4 0 0,1-1 0,-1 0 0,-1-1 0,-1 0 0,-2-1 0,0 2 0,-1-1 0,0-1 0,-1 1 0,-2 1 0,0 0 0,-1 1 0,-2 0 0,1 1 0,-1 0 0,1 1 0,-2 2 0,0 1 0,0 1 0,-2 0 0,2 2 0,0 2 0,1 0 0,0 3 0,0 0 0,1 2 0,1 0 0,-1 3 0,3 1 0,0 1 0,1 0 0,2 2 0,0 3 0,2-1 0,1 2 0,3 0 0,0 2 0,2 1 0,1-1 0,2 2 0,2 0 0,1 2 0,2-1 0,1 1 0,1-1 0,2 2 0,1-1 0,1-1 0,1 2 0,2-1 0,0-1 0,2-1 0,-1 2 0,2-2 0,2-1 0,-2 1 0,1-3 0,0 2 0,1-3 0,0 0 0,0 0 0,-1-2 0,-1 0 0,1-1 0,-1-1 0,-1-1 0,1 0 0,-3-2 0,0 0 0,1 0 0,-4-3 0,2 2 0,-3-2 0,0-1 0,-1 0 0,-2-1 0,0-1 0,-2 1 0,1-2 0,-3 0 0,0-1 0,0 1 0,-1-3 0,-2 2 0,1-2 0,-1 2 0,0-3 0,-1 2 0,0-1 0,0-2 0,0-1 0,2 1 0,-2-1 0,1 1 0,0-2 0,2 1 0,0-3 0,1 1 0,0 0 0,0-1 0,3-1 0,0-1 0,0-1 0,1 1 0,2-3 0,1 1 0,0-1 0,0-3 0,2 2 0,1-2 0,-1-1 0,3-1 0,-1-1 0,0 0 0,2-2 0,-1-2 0,1 1 0,-1 0 0,1-2 0,0-1 0,-2 0 0,1-2 0,0 1 0,-1-1 0,-1-1 0,-1 1 0,0-3 0,-2 2 0,0-1 0,-1 1 0,-2-1 0,0 1 0,-2 0 0,-2 0 0,0 0 0,-3 2 0,-1-1 0,-1 2 0,0 0 0,-4 1 0,0 1 0,-2 2 0,0 0 0,-3 1 0,1 2 0,-4 1 0,1 2 0,-2 1 0,0 1 0,-1 2 0,-2-1 0,1 4 0,-1 2 0,-1 0 0,0 2 0,0 1 0,0 1 0,0 2 0,0 1 0,2 0 0,-2 3 0,1 0 0,1 2 0,1-1 0,-1 2 0,3-1 0,-1 2 0,0 0 0,3 0 0,0 2 0,1-2 0,0 1 0,2-1 0,1 0 0,0 0 0,2 1 0,1-1 0,-1-2 0,1 0 0,2-1 0,0-1 0,1 0 0,-1-2 0,2-1 0,0 1 0,0-3 0,0 0 0,0-2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21.706"/>
    </inkml:context>
    <inkml:brush xml:id="br0">
      <inkml:brushProperty name="width" value="0.35" units="cm"/>
      <inkml:brushProperty name="height" value="0.35" units="cm"/>
      <inkml:brushProperty name="color" value="#FFFFFF"/>
    </inkml:brush>
  </inkml:definitions>
  <inkml:trace contextRef="#ctx0" brushRef="#br0">1 0 24575,'10'0'0,"22"24"0,25 13 0,31 14 0,35 13 0,35 11 0,-10-4 0,-49-8 0,-46-16 0,-47-15 0,-29-13 0,-20-10 0,-7-7 0,4-8 0,10-17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23.710"/>
    </inkml:context>
    <inkml:brush xml:id="br0">
      <inkml:brushProperty name="width" value="0.35" units="cm"/>
      <inkml:brushProperty name="height" value="0.35" units="cm"/>
      <inkml:brushProperty name="color" value="#FFFFFF"/>
    </inkml:brush>
  </inkml:definitions>
  <inkml:trace contextRef="#ctx0" brushRef="#br0">1 1 24575,'9'14'0,"28"20"0,45 23 0,34 15 0,20 16 0,-8-7 0,-26-14 0,-49-17 0,-48-27 0,-30-22 0,-20-11 0,-7-9 0,4-6 0,7-4 0,5 4 0,9 0 0,9-4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27.271"/>
    </inkml:context>
    <inkml:brush xml:id="br0">
      <inkml:brushProperty name="width" value="0.35" units="cm"/>
      <inkml:brushProperty name="height" value="0.35" units="cm"/>
      <inkml:brushProperty name="color" value="#FFFFFF"/>
    </inkml:brush>
  </inkml:definitions>
  <inkml:trace contextRef="#ctx0" brushRef="#br0">507 723 24575,'10'1'0,"1"0"0,-1 1 0,0 0 0,1 1 0,-1 0 0,0 0 0,-1 1 0,1 0 0,9 7 0,-6-5 0,160 88 0,-7-4 0,-165-89 0,50 20 0,-49-20 0,1 0 0,-1-1 0,1 1 0,-1-1 0,1 0 0,-1 0 0,1 0 0,-1 0 0,1 0 0,0 0 0,-1 0 0,1-1 0,-1 0 0,1 1 0,-1-1 0,0 0 0,4-2 0,-5 3 0,0-1 0,0 0 0,0 0 0,0 0 0,0 1 0,-1-1 0,1 0 0,0 0 0,0 0 0,-1 0 0,1 0 0,0-1 0,-1 1 0,1 0 0,-1 0 0,0 0 0,1 0 0,-1-1 0,0 1 0,0 0 0,0 0 0,1 0 0,-1-1 0,-1 1 0,1 0 0,0 0 0,0-1 0,0 1 0,-1 0 0,1 0 0,0 0 0,-1-1 0,0 0 0,-3-5 0,1 0 0,-1 1 0,-1-1 0,-7-8 0,-24-26 0,-2 2 0,-84-66 0,-105-51 0,212 145 0,0 0 0,1 0 0,1-1 0,0-1 0,1-1 0,0 1 0,1-2 0,0 0 0,-9-16 0,-7-11 0,-3 2 0,-1 1 0,-55-51 0,63 68 0,-2 2 0,-1 0 0,-1 2 0,0 0 0,-1 2 0,-45-18 0,-15-4-1365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4:09.863"/>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28.963"/>
    </inkml:context>
    <inkml:brush xml:id="br0">
      <inkml:brushProperty name="width" value="0.35" units="cm"/>
      <inkml:brushProperty name="height" value="0.35" units="cm"/>
      <inkml:brushProperty name="color" value="#FFFFFF"/>
    </inkml:brush>
  </inkml:definitions>
  <inkml:trace contextRef="#ctx0" brushRef="#br0">1 291 24575,'4'-1'0,"1"0"0,-1 0 0,1-1 0,-1 0 0,0 0 0,1 0 0,-1 0 0,0-1 0,-1 0 0,1 0 0,6-6 0,5-3 0,307-191 0,-305 195 0,1 1 0,0 0 0,0 2 0,0 0 0,1 1 0,0 0 0,0 2 0,0 0 0,0 1 0,29 3 0,12 4 0,112 26 0,-139-25 0,3 1 0,62 21 0,-86-25 0,-1 1 0,0 1 0,-1-1 0,0 2 0,0-1 0,0 2 0,-1-1 0,1 1 0,11 15 0,-4 0-51,0 2-1,-2 0 0,-1 1 1,-1 1-1,14 41 1,-11-27-1005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31.478"/>
    </inkml:context>
    <inkml:brush xml:id="br0">
      <inkml:brushProperty name="width" value="0.35" units="cm"/>
      <inkml:brushProperty name="height" value="0.35" units="cm"/>
      <inkml:brushProperty name="color" value="#FFFFFF"/>
    </inkml:brush>
  </inkml:definitions>
  <inkml:trace contextRef="#ctx0" brushRef="#br0">374 748 24575,'-8'1'0,"1"0"0,-1 0 0,1 1 0,0 0 0,-1 1 0,1 0 0,0 0 0,1 0 0,-1 1 0,1 0 0,-1 0 0,1 1 0,-11 9 0,11-8 0,4-3 0,8-4 0,20-9 0,-11 4 0,0-1 0,18-12 0,-20 8 0,0-1 0,0 0 0,-1-2 0,-1 1 0,0-1 0,-1-1 0,0 0 0,13-29 0,-6 8 0,-2-1 0,19-73 0,-32 101 0,2-2 0,-2-1 0,0 1 0,2-22 0,-4 31 0,0 0 0,0 1 0,0-1 0,0 0 0,0 1 0,0-1 0,0 1 0,-1-1 0,1 1 0,-1-1 0,1 0 0,-1 1 0,1-1 0,-1 1 0,0 0 0,0-1 0,0 1 0,0 0 0,0-1 0,0 1 0,0 0 0,0 0 0,0 0 0,-1 0 0,1 0 0,0 0 0,-1 0 0,1 0 0,-1 1 0,1-1 0,-1 1 0,1-1 0,-1 1 0,1-1 0,-3 1 0,-5 0 0,-1 0 0,0 0 0,1 2 0,-1-1 0,1 1 0,-1 0 0,1 1 0,0 0 0,0 1 0,0 0 0,-9 6 0,-13 7 0,-47 37 0,-3 13 0,119-99 0,-2-2 0,55-64 0,-26 25 0,-2 9 0,-26 28 0,54-70 0,-90 105 0,0-1 0,0 1 0,0-1 0,0 1 0,0-1 0,0 1 0,0-1 0,0 1 0,-1-1 0,1 0 0,-1 0 0,1 1 0,-1-1 0,0 0 0,0-2 0,0 3 0,0 1 0,0-1 0,-1 1 0,1-1 0,0 1 0,-1-1 0,1 1 0,0-1 0,-1 1 0,1-1 0,-1 1 0,1 0 0,-1-1 0,1 1 0,-1-1 0,1 1 0,-1 0 0,1 0 0,-1-1 0,0 1 0,1 0 0,-1 0 0,1 0 0,-1 0 0,0 0 0,1 0 0,-1 0 0,0 0 0,-6 0 0,0 1 0,0 0 0,0 0 0,0 0 0,0 1 0,-8 3 0,-56 26 0,1 3 0,-74 47 0,133-75 0,10-6 0,0 0 0,0 1 0,0-1 0,0 1 0,0-1 0,0 1 0,0-1 0,0 1 0,0 0 0,1-1 0,-1 1 0,0 0 0,0 0 0,1-1 0,-1 1 0,0 0 0,1 0 0,-1 0 0,1 0 0,-1 0 0,1 0 0,0 0 0,-1 2 0,0-2 0,1 0 0,-1 0 0,1 0 0,-1 0 0,1 0 0,-1 0 0,0 0 0,0-1 0,1 1 0,-1 0 0,0 0 0,0-1 0,0 1 0,0 0 0,0-1 0,0 1 0,0-1 0,0 1 0,-2 0 0,-4 2 0,-21 13 0,16-11 0,1 0 0,0 1 0,1 1 0,-1 0 0,1 1 0,1 0 0,0 0 0,-17 19 0,16-11 0,0 0 0,1 0 0,1 1 0,1 0 0,0 0 0,-8 35 0,7-15 0,2 0 0,-2 53 0,7-82 0,1 0 0,0 0 0,0-1 0,1 1 0,0 0 0,1-1 0,-1 1 0,5 11 0,-4-16 0,-1-1 0,0 0 0,1 0 0,-1 0 0,1 0 0,-1 0 0,1 0 0,0 0 0,0-1 0,0 1 0,0 0 0,0-1 0,0 0 0,1 1 0,-1-1 0,0 0 0,1 0 0,-1 0 0,1-1 0,-1 1 0,1-1 0,-1 1 0,1-1 0,-1 0 0,1 0 0,-1 0 0,1 0 0,3-1 0,3 0-273,1-1 0,-1 0 0,1 0 0,16-8 0,38-21-6553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32.243"/>
    </inkml:context>
    <inkml:brush xml:id="br0">
      <inkml:brushProperty name="width" value="0.35" units="cm"/>
      <inkml:brushProperty name="height" value="0.35" units="cm"/>
      <inkml:brushProperty name="color" value="#FFFFFF"/>
    </inkml:brush>
  </inkml:definitions>
  <inkml:trace contextRef="#ctx0" brushRef="#br0">1 142 24575,'9'-15'0,"18"-8"0,14-2 0,0 0 0,-2 3 0,-4 6 0,-2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40.812"/>
    </inkml:context>
    <inkml:brush xml:id="br0">
      <inkml:brushProperty name="width" value="0.35" units="cm"/>
      <inkml:brushProperty name="height" value="0.35" units="cm"/>
      <inkml:brushProperty name="color" value="#F6630D"/>
    </inkml:brush>
  </inkml:definitions>
  <inkml:trace contextRef="#ctx0" brushRef="#br0">0 0 24438,'1807'56'0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3:54:44.596"/>
    </inkml:context>
    <inkml:brush xml:id="br0">
      <inkml:brushProperty name="width" value="0.35" units="cm"/>
      <inkml:brushProperty name="height" value="0.35" units="cm"/>
      <inkml:brushProperty name="color" value="#F6630D"/>
    </inkml:brush>
  </inkml:definitions>
  <inkml:trace contextRef="#ctx0" brushRef="#br0">0 0 24554,'2260'0'0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18.243"/>
    </inkml:context>
    <inkml:brush xml:id="br0">
      <inkml:brushProperty name="width" value="0.035" units="cm"/>
      <inkml:brushProperty name="height" value="0.035" units="cm"/>
      <inkml:brushProperty name="color" value="#F7701D"/>
    </inkml:brush>
  </inkml:definitions>
  <inkml:trace contextRef="#ctx0" brushRef="#br0">0 0 24575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19.213"/>
    </inkml:context>
    <inkml:brush xml:id="br0">
      <inkml:brushProperty name="width" value="0.035" units="cm"/>
      <inkml:brushProperty name="height" value="0.035" units="cm"/>
      <inkml:brushProperty name="color" value="#F7701D"/>
    </inkml:brush>
  </inkml:definitions>
  <inkml:trace contextRef="#ctx0" brushRef="#br0">0 1 24575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25.362"/>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29.591"/>
    </inkml:context>
    <inkml:brush xml:id="br0">
      <inkml:brushProperty name="width" value="0.035" units="cm"/>
      <inkml:brushProperty name="height" value="0.035" units="cm"/>
      <inkml:brushProperty name="color" value="#FFFFFF"/>
    </inkml:brush>
  </inkml:definitions>
  <inkml:trace contextRef="#ctx0" brushRef="#br0">1 1 24575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48.536"/>
    </inkml:context>
    <inkml:brush xml:id="br0">
      <inkml:brushProperty name="width" value="0.35" units="cm"/>
      <inkml:brushProperty name="height" value="0.35" units="cm"/>
      <inkml:brushProperty name="color" value="#FFFFFF"/>
    </inkml:brush>
  </inkml:definitions>
  <inkml:trace contextRef="#ctx0" brushRef="#br0">14 0 24575,'5'5'0,"1"-1"0,-1 0 0,1 0 0,0-1 0,0 0 0,1 0 0,-1-1 0,10 3 0,2 1 0,214 63 0,-106-34 0,332 103 0,-437-131 0,35 17 0,-55-24 0,0 1 0,0-1 0,0 1 0,0-1 0,0 1 0,-1-1 0,1 1 0,0 0 0,0-1 0,0 1 0,-1 0 0,1 0 0,0 0 0,-1 0 0,1 0 0,-1 0 0,1 1 0,-1-2 0,0 1 0,0-1 0,0 1 0,0-1 0,0 1 0,0-1 0,-1 0 0,1 1 0,0-1 0,0 1 0,-1-1 0,1 0 0,0 1 0,0-1 0,-1 0 0,1 1 0,0-1 0,-1 0 0,1 0 0,-1 1 0,1-1 0,0 0 0,-1 0 0,1 0 0,-1 1 0,0-1 0,-39 8 0,40-8 0,-81 6 0,-154-8 0,-84-29 0,207 18 0,-45-5 0,154 18 0,1 0 0,-1 0 0,1-1 0,-1 1 0,1-1 0,-1 0 0,1 1 0,-1-1 0,1 0 0,0-1 0,-1 1 0,1 0 0,0-1 0,0 1 0,0-1 0,0 1 0,0-1 0,1 0 0,-1 0 0,-2-3 0,4 4 0,0 0 0,-1 0 0,1 0 0,0 0 0,0-1 0,0 1 0,0 0 0,0 0 0,1 0 0,-1 0 0,0 0 0,0 0 0,1 0 0,-1 0 0,0 0 0,1 0 0,-1 0 0,2-1 0,21-23 0,-2 11-273,0 1 0,0 1 0,1 1 0,31-11 0,25-6-6553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7:22.263"/>
    </inkml:context>
    <inkml:brush xml:id="br0">
      <inkml:brushProperty name="width" value="0.35" units="cm"/>
      <inkml:brushProperty name="height" value="0.35" units="cm"/>
      <inkml:brushProperty name="color" value="#FFFFFF"/>
    </inkml:brush>
  </inkml:definitions>
  <inkml:trace contextRef="#ctx0" brushRef="#br0">752 2375 24575,'-3'1'0,"0"0"0,0 0 0,-1 1 0,1-1 0,0 1 0,0 0 0,1-1 0,-1 1 0,0 0 0,1 1 0,-1-1 0,1 0 0,0 1 0,-1 0 0,1-1 0,1 1 0,-1 0 0,-2 4 0,-2 2 0,-44 69 0,3 2 0,-36 86 0,-13 23 0,95-188 0</inkml:trace>
  <inkml:trace contextRef="#ctx0" brushRef="#br0" timeOffset="-1">288 2941 24575,'3'-22'0,"39"-147"0,251-517 0,-266 628 0,-19 42 0,1 1 0,0-1 0,17-20 0,-26 36 0,0-1 0,0 1 0,0-1 0,1 1 0,-1-1 0,0 1 0,0 0 0,1-1 0,-1 1 0,0 0 0,1-1 0,-1 1 0,0 0 0,1 0 0,-1-1 0,1 1 0,-1 0 0,0 0 0,1-1 0,-1 1 0,1 0 0,-1 0 0,1 0 0,-1 0 0,0 0 0,1 0 0,-1 0 0,1 0 0,-1 0 0,1 0 0,0 0 0,3 14 0,-8 27 0,-6 10 0,-2-1 0,-25 63 0,-50 101 0,43-113 0,-151 340 0</inkml:trace>
  <inkml:trace contextRef="#ctx0" brushRef="#br0" timeOffset="-3">286 2941 24316,'8'-18'-19,"116"-238"-259,290-439 0,-313 564 278,-36 49 0,-63 79 17,16-17 437,-18 19-447,0 1-1,1 0 0,-1-1 1,0 1-1,1 0 1,-1 0-1,0-1 0,1 1 1,-1 0-1,0 0 0,1 0 1,-1 0-1,0-1 0,1 1 1,-1 0-1,0 0 1,1 0-1,-1 0 0,1 0 1,-1 0-1,0 0 0,1 0 1,-1 0-1,0 0 1,1 0-1,-1 0 0,1 0 1,-1 1-1,0-1 0,1 0 1,-1 0-1,0 0 0,1 0 1,-1 1-1,0-1 1,1 0-1,-1 0 0,0 1 1,0-1-1,1 0 0,-1 1 1,0-1-1,0 0 0,1 0 1,-1 1-1,0-1 1,0 1-1,0-1 0,0 0 1,1 1-1,-1-1 0,0 0 1,0 1-1,0-1 1,0 1-1,0 0 0,1 5-6,-1 0 0,0 0 0,0 0 0,0 0 0,0 0 0,-1 0 0,0 1 0,-1-1 0,1-1 0,-1 1 0,-5 11 0,6-14 0,-29 72 0,-70 127 0,39-85 0,-250 602-390</inkml:trace>
  <inkml:trace contextRef="#ctx0" brushRef="#br0" timeOffset="-25604.1">179 3756 23936,'-1'3'4,"-21"70"36,20-60 153,6-12 1,20-26 14,26-40-208</inkml:trace>
  <inkml:trace contextRef="#ctx0" brushRef="#br0" timeOffset="-5">905 2941 23470,'750'-886'-1513,"-511"659"1429,-233 221 97,-3 3-2,0 1 1,0-1 0,0 0-1,0 1 1,0 0 0,0-1-1,1 1 1,-1 1 0,1-1-1,-1 0 1,1 1 0,5-2-1,-8 3 9,-1 0-1,1 1 1,-1-1-1,1 0 1,-1 0-1,0 1 1,1-1-1,-1 0 1,1 1-1,-1-1 1,0 0-1,1 1 1,-1-1-1,0 0 1,0 1-1,1-1 1,-1 1-1,0-1 1,0 1-1,1-1 1,-1 1-1,0-1 1,0 1-1,0-1 1,0 1-1,0-1 1,0 1-1,0-1 1,0 1-1,0-1 1,0 0-1,0 1 1,0-1-1,0 1 1,0-1-1,-1 1 1,1-1-1,0 1 1,0-1-1,0 1 1,-1 0-1,-6 23 279,-1 0 0,-1 0-1,-2 0 1,-17 29-1,13-24-188,-412 683-1168,326-553 747,-1-1 269</inkml:trace>
  <inkml:trace contextRef="#ctx0" brushRef="#br0" timeOffset="-25608.1">693 3886 22872,'-49'77'-12,"11"-2"175,32-68 729,14-35-441,39-103-451</inkml:trace>
  <inkml:trace contextRef="#ctx0" brushRef="#br0" timeOffset="-7">1001 2941 23337,'144'-384'-438,"135"-249"84,-150 369 283,-124 250 54,-9 16-6,-19 27 149,18-22-48,-887 1235 966,881-1227-1044</inkml:trace>
  <inkml:trace contextRef="#ctx0" brushRef="#br0" timeOffset="-9">486 2941 24459,'41'-86'-48,"144"-281"-771,107-155 187,21 13 1,470-580-1,-548 811 309,-218 260 323,28-27 0,-42 42 0,1 0 0,0 0 0,-1 0 0,1 1 0,0-1 0,0 1 0,0 0 0,1 1 0,6-3 0,-10 4 0,0-1 0,0 1 0,-1 0 0,1 0 0,0 0 0,-1 0 0,1 0 0,0 0 0,-1 0 0,1 1 1,0-1-1,0 0 0,-1 0 0,1 0 0,-1 1 0,1-1 0,0 0 0,-1 1 0,1-1 0,-1 1 0,1-1 0,0 1 0,-1-1 0,1 1 0,-1-1 0,0 1 0,1-1 0,-1 1 0,1-1 0,-1 1 0,0 0 0,1-1 0,-1 1 0,0 0 0,0-1 0,0 1 0,0 0 0,1-1 0,-1 1 0,0 0 0,0-1 0,0 1 1,0 0-1,0 0 0,-1-1 0,1 1 0,0 0 0,-8 40 162,-16 25 924,-48 97 1,33-80-597,-171 397-1481,154-348-5835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58.182"/>
    </inkml:context>
    <inkml:brush xml:id="br0">
      <inkml:brushProperty name="width" value="0.35" units="cm"/>
      <inkml:brushProperty name="height" value="0.35" units="cm"/>
      <inkml:brushProperty name="color" value="#FFFFFF"/>
    </inkml:brush>
  </inkml:definitions>
  <inkml:trace contextRef="#ctx0" brushRef="#br0">49 221 24575,'20'-1'0,"1"0"0,36-10 0,-10 2 0,165-18 0,-185 26 0,-27 1 0,0 0 0,0 0 0,0 0 0,0 0 0,0 0 0,0 0 0,0 1 0,0-1 0,0 0 0,0 0 0,0 0 0,0 0 0,0 0 0,0 0 0,0 0 0,0 0 0,-1 1 0,1-1 0,0 0 0,0 0 0,0 0 0,0 0 0,1 0 0,-1 0 0,0 0 0,0 0 0,0 1 0,0-1 0,0 0 0,0 0 0,0 0 0,0 0 0,0 0 0,0 0 0,0 0 0,0 0 0,0 0 0,0 1 0,0-1 0,0 0 0,0 0 0,1 0 0,-1 0 0,0 0 0,0 0 0,0 0 0,0 0 0,0 0 0,0 0 0,0 0 0,0 0 0,1 0 0,-1 0 0,0 0 0,0 0 0,0 0 0,0 0 0,0 0 0,0 0 0,0 0 0,0 0 0,1 0 0,-1 0 0,0 0 0,0 0 0,-37 17 0,27-12 0,-301 108 0,304-110 0,-4 0 0,1 1 0,-1 0 0,-14 8 0,24-11 0,0-1 0,0 1 0,0 0 0,0-1 0,0 1 0,1 0 0,-1-1 0,0 1 0,0 0 0,1 0 0,-1 0 0,1 0 0,-1 0 0,1 0 0,-1 0 0,1 0 0,-1 0 0,1 1 0,0-1 0,0 0 0,0 0 0,0 0 0,1 0 0,-1 0 0,1 0 0,-1 0 0,1 0 0,-1 0 0,1 0 0,-1 0 0,1 0 0,0-1 0,0 1 0,-1 0 0,1 0 0,0-1 0,0 1 0,0-1 0,0 1 0,-1-1 0,1 1 0,1 0 0,14 6 0,1 0 0,-1-1 0,1 0 0,33 5 0,-36-9 0,0 1 0,0 1 0,0 0 0,-1 0 0,0 1 0,0 1 0,0 1 0,0-1 0,13 11 0,-24-16 0,-1 1 0,0-1 0,1 1 0,-1-1 0,0 0 0,0 1 0,1 0 0,-1-1 0,0 1 0,-1 0 0,1 0 0,0-1 0,0 1 0,-1 0 0,1 0 0,-1 0 0,0 0 0,0 0 0,1 0 0,-1 2 0,-1-1 0,1 1 0,-1-1 0,0 1 0,0-1 0,0 0 0,-1 1 0,1-1 0,-1 0 0,0 0 0,-3 4 0,-6 7 0,-1 0 0,-1-2 0,-22 20 0,19-19 0,1 0 0,7-6 0,0 0 0,0 0 0,0 0 0,1 1 0,0 0 0,1 0 0,0 0 0,-7 14 0,13-21 0,-1 0 0,1 0 0,0 0 0,-1 1 0,1-1 0,0 0 0,0 0 0,0 1 0,0-1 0,0 0 0,0 0 0,0 1 0,1-1 0,-1 0 0,0 0 0,1 0 0,-1 1 0,0-1 0,1 0 0,0 0 0,-1 0 0,1 0 0,0 0 0,-1 0 0,1 0 0,0 0 0,0 0 0,0 0 0,0 0 0,0-1 0,0 1 0,2 1 0,2 1 0,1-1 0,0 1 0,0-1 0,0 0 0,11 2 0,30 4 0,1-2 0,53 0 0,104-7 0,-117-1 0,-33 1 0,1-1 0,-1-3 0,0-3 0,0-2 0,76-24 0,-67 13 0,0 2 0,1 4 0,1 2 0,97-6 0,420 13 0,-565 7 0,-23-1 0,-33 0 0,-58 3 0,21-1 0,-141-12 0,209 9 0,0 0 0,0-1 0,0 1 0,0-1 0,1-1 0,-7-3 0,12 6 0,0 0 0,1 0 0,-1 0 0,0 0 0,1-1 0,-1 1 0,1 0 0,-1 0 0,1-1 0,-1 1 0,1 0 0,-1-1 0,1 1 0,-1-1 0,1 1 0,-1-1 0,1 1 0,-1-1 0,1 1 0,0-1 0,-1 1 0,1-1 0,0 1 0,0-1 0,-1 0 0,1 1 0,0-1 0,0 0 0,0 1 0,0-1 0,0 0 0,0 1 0,0-1 0,0 1 0,0-1 0,0 0 0,0 1 0,0-1 0,0 0 0,0 1 0,1-1 0,-1 1 0,0-1 0,1 0 0,-1 1 0,0-1 0,1 1 0,-1-1 0,0 1 0,1-1 0,-1 1 0,1-1 0,0 0 0,4-2 0,0 0 0,0 0 0,-1 1 0,2 0 0,6-3 0,24-6 0,0 2 0,0 1 0,66-5 0,116 5 0,-182 7 0,14 0 0,-47 2 0,-12-1 0,-81 2 0,58-1 0,-17 0 0,1-2 0,-78-11 0,95 2 0,31 10 0,-1-1 0,1 1 0,-1 0 0,1 0 0,0 0 0,-1-1 0,1 1 0,-1 0 0,1 0 0,0-1 0,-1 1 0,1 0 0,-1-1 0,1 1 0,0 0 0,0-1 0,-1 1 0,1-1 0,0 1 0,0 0 0,-1-1 0,1 1 0,0-1 0,0 1 0,0-1 0,0 1 0,0-1 0,0 1 0,0-1 0,0 1 0,0-1 0,0 1 0,0-1 0,0 1 0,0-1 0,0 1 0,0 0 0,0-1 0,1 1 0,-1-1 0,0 1 0,0-1 0,0 1 0,1 0 0,-1-1 0,0 1 0,1-1 0,-1 1 0,0 0 0,1-1 0,-1 1 0,0 0 0,1 0 0,-1-1 0,1 1 0,0 0 0,12-7 0,1 1 0,-1 1 0,1 0 0,1 1 0,-1 0 0,28-3 0,85-8 0,211 1 0,-62 6 0,-252 6 0,0-1 0,40-10 0,-61 13 0,0 0 0,-1-1 0,1 0 0,0 0 0,-1 0 0,1 0 0,-1 0 0,1 0 0,-1 0 0,1-1 0,-1 0 0,0 1 0,0-1 0,0 0 0,0 0 0,0 0 0,0 0 0,0 0 0,1-3 0,-3 4 0,0 0 0,0 0 0,0 0 0,0 0 0,0 0 0,0 0 0,0 1 0,0-1 0,-1 0 0,1 0 0,0 0 0,-1 0 0,1 0 0,-1 0 0,1 0 0,0 1 0,-1-1 0,0 0 0,1 0 0,-2-1 0,-2-1 0,0-1 0,0 1 0,0 0 0,0 0 0,-8-4 0,-17-6 0,0 1 0,-59-17 0,-74-9 0,150 36 0,-128-25 0,77 17 0,1-2 0,0-4 0,-96-36 0,155 51 0,1 0 0,-1-1 0,0 1 0,0 0 0,0-1 0,1 1 0,-1-1 0,1 0 0,-1 0 0,1 0 0,0 0 0,0-1 0,0 1 0,-3-5 0,5 6 0,-1 0 0,1 0 0,0 0 0,0 0 0,1 1 0,-1-1 0,0 0 0,0 0 0,0 0 0,1 0 0,-1 0 0,0 1 0,1-1 0,-1 0 0,0 0 0,1 0 0,-1 1 0,1-1 0,0 0 0,-1 1 0,1-1 0,-1 0 0,1 1 0,0-1 0,0 1 0,-1-1 0,1 1 0,0-1 0,0 1 0,1-1 0,10-4 0,1 1 0,0 0 0,-1 0 0,1 1 0,15-1 0,77-6 0,165 4 0,-252 7 0,-22 0 0,-40 0 0,-1226-18 0,1236 15 0,33 2 0,7 0 0,51 3 0,575 86 0,-522-69 0,-78-11 0,-32-7 0,-7-1 0,-62-6 0,-81-9 0,-526-60 0,566 57 0,84 9 0,26 7 0,7 0 0,51 4 0,971 180 0,-1026-182 0,59 13 0,-54-10 0,-35-5 0,-399-63 0,393 58 0,-32-8 0,61 13 0,-1-1 0,0 1 0,0-1 0,1 0 0,-1-1 0,1 1 0,-1-1 0,-4-4 0,9 7 0,-1 0 0,1 0 0,0 0 0,0 0 0,0 0 0,0 0 0,0 0 0,0 0 0,0 0 0,0-1 0,0 1 0,-1 0 0,1 0 0,0 0 0,0 0 0,0 0 0,0 0 0,0 0 0,0-1 0,0 1 0,0 0 0,0 0 0,0 0 0,0 0 0,0 0 0,0 0 0,0 0 0,0-1 0,0 1 0,0 0 0,0 0 0,0 0 0,0 0 0,0 0 0,0 0 0,0-1 0,0 1 0,0 0 0,0 0 0,0 0 0,1 0 0,-1 0 0,0 0 0,0 0 0,0 0 0,0 0 0,0-1 0,0 1 0,0 0 0,0 0 0,0 0 0,1 0 0,-1 0 0,0 0 0,0 0 0,0 0 0,0 0 0,18-3 0,76 5 0,151 21 0,-135-10 0,-97-12 0,365 46 0,-370-46 0,1 0 0,0 0 0,-1 1 0,1 1 0,-1-1 0,10 6 0,-18-8 0,0 0 0,0 1 0,0-1 0,0 0 0,0 1 0,0-1 0,0 0 0,0 1 0,0-1 0,0 0 0,0 0 0,0 1 0,-1-1 0,1 0 0,0 1 0,0-1 0,0 0 0,-1 0 0,1 1 0,0-1 0,0 0 0,-1 0 0,1 0 0,0 1 0,0-1 0,-1 0 0,1 0 0,0 0 0,-1 0 0,1 0 0,0 1 0,-1-1 0,1 0 0,0 0 0,0 0 0,-1 0 0,1 0 0,0 0 0,-1 0 0,1 0 0,0 0 0,-1 0 0,1 0 0,-1-1 0,-47 8 0,-624 8 0,522-16 0,57-1 0,912 28 0,11 60 0,-734-70 0,-1 3 0,97 34 0,364 70 0,-510-115 0,0-2 0,0-3 0,78-2 0,-105-3 0,0 0 0,0-2 0,0 0 0,32-12 0,-40 12 0,-1-1 0,0 0 0,0-1 0,0 0 0,-1-1 0,0 0 0,0 0 0,15-17 0,-22 22 0,0 0 0,-1 0 0,1 0 0,-1 0 0,0-1 0,0 1 0,0 0 0,0-1 0,0 1 0,0-1 0,0 0 0,-1 1 0,1-1 0,-1 1 0,0-1 0,0 0 0,0 1 0,0-1 0,0 0 0,-1 1 0,1-1 0,-1 1 0,0-1 0,1 1 0,-1-1 0,0 1 0,-2-4 0,-4-5 0,0 1 0,0 0 0,-1 0 0,-15-14 0,2 1 0,6 4 0,12 13 0,-1 1 0,0 0 0,0 0 0,0 1 0,0-1 0,-1 1 0,0 0 0,0 0 0,0 0 0,0 1 0,-1 0 0,1 0 0,-9-3 0,-32-4 0,-1 3 0,0 1 0,-55 1 0,65 3 0,-210-1 0,-102-8 0,165-5 0,170 15 0,20 0 0,29 1 0,-25 0 0,698 1 0,-693 0 0,0 0 0,1 1 0,-1 0 0,0 1 0,0 1 0,-1 0 0,16 7 0,-7-3 0,1-1 0,-1-2 0,1 0 0,48 2 0,102-7 0,-93-3 0,-79 3 0,180 2 0,-148 1 0,0 1 0,-1 2 0,44 12 0,-4-1 0,-54-14 0,-1 1 0,0 0 0,0 1 0,19 10 0,-22-9 0,0-1 0,0 0 0,0-1 0,18 3 0,2 0 0,-26-4 0,-1 1 0,1 0 0,0 1 0,-1-1 0,0 2 0,-1-1 0,1 1 0,-1 0 0,0 1 0,0-1 0,-1 1 0,7 9 0,-6-8 0,-6-6 0,1 0 0,-1 0 0,1 0 0,0 0 0,0-1 0,0 1 0,0-1 0,1 1 0,-1-1 0,0 0 0,1 1 0,2 0 0,-4-2 0,0-1 0,0 1 0,0 0 0,0 0 0,0-1 0,0 1 0,0 0 0,0-1 0,0 1 0,0-1 0,0 1 0,0-1 0,0 0 0,-1 1 0,1-1 0,0 0 0,0 0 0,-1 0 0,1 1 0,-1-1 0,1 0 0,-1 0 0,1 0 0,-1 0 0,1 0 0,-1 0 0,0 0 0,1 0 0,-1 0 0,0 0 0,0 0 0,0-2 0,5-23 0,-1 1 0,-1-1 0,-2 0 0,-1 0 0,0 1 0,-6-36 0,-24 89 0,19-19 0,0-1 0,-1-1 0,1 1 0,-1-2 0,-1 0 0,1 0 0,-1-1 0,0-1 0,0 0 0,-1-1 0,1 0 0,-18 1 0,-22 0 0,-99-5 0,81-1 0,-422 1 0,505 2 0,1 0 0,-1 1 0,1 1 0,12 3 0,7 3 0,518 112-1365,-471-106-5461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9:59.614"/>
    </inkml:context>
    <inkml:brush xml:id="br0">
      <inkml:brushProperty name="width" value="0.35" units="cm"/>
      <inkml:brushProperty name="height" value="0.35" units="cm"/>
      <inkml:brushProperty name="color" value="#FFFFFF"/>
    </inkml:brush>
  </inkml:definitions>
  <inkml:trace contextRef="#ctx0" brushRef="#br0">1 0 24575,'0'15'0,"0"9"0,0 6 0,0 6 0,0 3 0,0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0:02.352"/>
    </inkml:context>
    <inkml:brush xml:id="br0">
      <inkml:brushProperty name="width" value="0.35" units="cm"/>
      <inkml:brushProperty name="height" value="0.35" units="cm"/>
      <inkml:brushProperty name="color" value="#FFFFFF"/>
    </inkml:brush>
  </inkml:definitions>
  <inkml:trace contextRef="#ctx0" brushRef="#br0">230 2031 24533,'-230'-2030'0,"230"6091"0,230-6092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0:04.651"/>
    </inkml:context>
    <inkml:brush xml:id="br0">
      <inkml:brushProperty name="width" value="0.35" units="cm"/>
      <inkml:brushProperty name="height" value="0.35" units="cm"/>
      <inkml:brushProperty name="color" value="#FFFFFF"/>
    </inkml:brush>
  </inkml:definitions>
  <inkml:trace contextRef="#ctx0" brushRef="#br0">2 0 24575,'-1'61'0,"2"69"0,0-126 0,-1 0 0,1 0 0,0 0 0,0 0 0,0 0 0,0 0 0,1 0 0,-1 0 0,5 5 0,-6-8 0,1 0 0,0 0 0,0 0 0,0 0 0,0 0 0,0 0 0,0 0 0,0 0 0,0 0 0,0-1 0,0 1 0,1 0 0,-1-1 0,0 1 0,0-1 0,1 1 0,-1-1 0,0 0 0,1 0 0,-1 1 0,0-1 0,1 0 0,-1 0 0,0 0 0,1-1 0,-1 1 0,0 0 0,1 0 0,-1-1 0,0 1 0,1-1 0,1 0 0,32-20 0,-29 16 0,1 0 0,0 1 0,0 0 0,13-5 0,-20 9 0,1 0 0,0-1 0,0 1 0,0 0 0,0 0 0,0 0 0,-1 0 0,1 0 0,0 0 0,0 0 0,0 0 0,0 0 0,0 0 0,0 0 0,0 1 0,-1-1 0,1 0 0,0 1 0,0-1 0,0 0 0,-1 1 0,1-1 0,0 1 0,0-1 0,0 2 0,1 0 0,-1-1 0,0 1 0,0 0 0,0 0 0,0 0 0,0 0 0,0 0 0,0 0 0,-1 1 0,1 2 0,1 7 0,-1 0 0,0 0 0,-1 13 0,0-18 0,-5 136-1365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0:49.241"/>
    </inkml:context>
    <inkml:brush xml:id="br0">
      <inkml:brushProperty name="width" value="0.35" units="cm"/>
      <inkml:brushProperty name="height" value="0.35" units="cm"/>
      <inkml:brushProperty name="color" value="#D9F2FF"/>
    </inkml:brush>
  </inkml:definitions>
  <inkml:trace contextRef="#ctx0" brushRef="#br0">1 1 24575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1:12.754"/>
    </inkml:context>
    <inkml:brush xml:id="br0">
      <inkml:brushProperty name="width" value="0.35" units="cm"/>
      <inkml:brushProperty name="height" value="0.35" units="cm"/>
      <inkml:brushProperty name="color" value="#D9F2FF"/>
    </inkml:brush>
  </inkml:definitions>
  <inkml:trace contextRef="#ctx0" brushRef="#br0">823 1 24575,'1'0'0,"0"0"0,0 1 0,0-1 0,0 1 0,0-1 0,0 1 0,0 0 0,0-1 0,0 1 0,0 0 0,0 0 0,0-1 0,0 1 0,-1 0 0,1 0 0,0 0 0,0 0 0,-1 0 0,1 0 0,-1 0 0,1 0 0,0 2 0,10 30 0,-10-28 0,7 26 0,-1 1 0,-2 0 0,3 52 0,-10 103 0,0-72 0,3-54 0,1-35 0,-2 1 0,0 0 0,-9 52 0,7-74 0,1 0 0,-1 0 0,0 0 0,0 0 0,0-1 0,-1 1 0,0 0 0,0-1 0,0 0 0,0 0 0,-1 0 0,0 0 0,-7 6 0,3-4 0,0-1 0,-1 0 0,1-1 0,-1 0 0,0 0 0,1-1 0,-13 3 0,-7 0 0,-1-2 0,0-1 0,-1-1 0,-30-2 0,9 1 0,-66 11 0,-33 1 0,135-13 0,0 0 0,1 0 0,0-2 0,-23-4 0,32 4 0,-1 0 0,1 0 0,0 0 0,0-1 0,0 0 0,0 0 0,0 0 0,1-1 0,0 1 0,-1-1 0,1 0 0,1 0 0,-1-1 0,-4-7 0,-4-7 0,0-1 0,2 0 0,1-1 0,0 0 0,1-1 0,2 0 0,0 0 0,1 0 0,2-1 0,0 1 0,1-1 0,2-38 0,0-67 0,4-96 0,-4 221 0,0 0 0,1 0 0,-1 0 0,1 0 0,0 1 0,0-1 0,0 0 0,0 0 0,1 0 0,-1 1 0,1-1 0,-1 1 0,1-1 0,0 1 0,0 0 0,0 0 0,0-1 0,1 1 0,-1 1 0,0-1 0,1 0 0,-1 1 0,1-1 0,0 1 0,0 0 0,-1 0 0,1 0 0,0 0 0,0 0 0,0 0 0,0 1 0,0 0 0,0-1 0,3 2 0,9-2 0,0 2 0,1 0 0,-1 1 0,-1 0 0,26 8 0,13 6 0,-1 3 0,67 33 0,-114-50 0,-1 1 0,0-1 0,1 1 0,-1 0 0,0 0 0,-1 0 0,1 1 0,0-1 0,-1 1 0,0 0 0,0 0 0,0 0 0,0 0 0,-1 1 0,4 6 0,-5-7 0,0 0 0,0 0 0,0 1 0,-1-1 0,0 0 0,0 0 0,0 0 0,0 0 0,0 0 0,-1 0 0,0 0 0,0 0 0,0 0 0,0 0 0,0 0 0,-1 0 0,0 0 0,-4 6 0,4-6 0,-3 2 0,1 1 0,0 0 0,1 0 0,-1 0 0,1 1 0,-2 8 0,5-13 0,0 0 0,-1 1 0,1-1 0,1 0 0,-1 1 0,0-1 0,1 0 0,0 1 0,0-1 0,0 0 0,0 0 0,0 0 0,1 1 0,-1-2 0,1 1 0,0 0 0,3 4 0,17 18-1365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30.390"/>
    </inkml:context>
    <inkml:brush xml:id="br0">
      <inkml:brushProperty name="width" value="0.35" units="cm"/>
      <inkml:brushProperty name="height" value="0.35" units="cm"/>
      <inkml:brushProperty name="color" value="#FFFFFF"/>
    </inkml:brush>
  </inkml:definitions>
  <inkml:trace contextRef="#ctx0" brushRef="#br0">928 353 24562,'933'-336'0,"-2793"319"0,2787 370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44.681"/>
    </inkml:context>
    <inkml:brush xml:id="br0">
      <inkml:brushProperty name="width" value="0.35" units="cm"/>
      <inkml:brushProperty name="height" value="0.35" units="cm"/>
      <inkml:brushProperty name="color" value="#FFFFFF"/>
    </inkml:brush>
  </inkml:definitions>
  <inkml:trace contextRef="#ctx0" brushRef="#br0">0 56 24493,'2398'-56'0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48.567"/>
    </inkml:context>
    <inkml:brush xml:id="br0">
      <inkml:brushProperty name="width" value="0.35" units="cm"/>
      <inkml:brushProperty name="height" value="0.35" units="cm"/>
      <inkml:brushProperty name="color" value="#FFFFFF"/>
    </inkml:brush>
  </inkml:definitions>
  <inkml:trace contextRef="#ctx0" brushRef="#br0">39 1 24431,'0'1891'0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52.012"/>
    </inkml:context>
    <inkml:brush xml:id="br0">
      <inkml:brushProperty name="width" value="0.35" units="cm"/>
      <inkml:brushProperty name="height" value="0.35" units="cm"/>
      <inkml:brushProperty name="color" value="#FFFFFF"/>
    </inkml:brush>
  </inkml:definitions>
  <inkml:trace contextRef="#ctx0" brushRef="#br0">388 775 24575,'-163'-408'0,"73"166"0,78 214 0,-19-35 0,30 60 0,-1 0 0,1 1 0,-1-1 0,0 1 0,0-1 0,0 1 0,0 0 0,0 0 0,0 0 0,0 0 0,-1 0 0,-4-2 0,6 3 0,1 1 0,-1 0 0,0 0 0,0 0 0,1 0 0,-1 0 0,0 0 0,0 0 0,0 0 0,1 0 0,-1 0 0,0 1 0,1-1 0,-1 0 0,0 0 0,0 1 0,1-1 0,-1 0 0,0 1 0,1-1 0,-1 1 0,1-1 0,-1 1 0,0-1 0,1 1 0,-1-1 0,1 1 0,0 0 0,-1-1 0,0 2 0,-2 5 0,-1 1 0,1 0 0,0 0 0,1 1 0,0-1 0,-2 14 0,-5 43 0,-2 125 0,16-141 0,-5-48 0,0-1 0,0 1 0,0-1 0,0 1 0,0-1 0,0 1 0,0-1 0,0 1 0,0-1 0,0 1 0,0-1 0,1 1 0,-1-1 0,0 1 0,0-1 0,1 1 0,-1-1 0,0 0 0,1 1 0,-1-1 0,0 1 0,1-1 0,-1 0 0,1 1 0,-1-1 0,1 0 0,-1 1 0,0-1 0,1 0 0,-1 0 0,1 0 0,-1 1 0,1-1 0,-1 0 0,1 0 0,0 0 0,-1 0 0,1 0 0,-1 0 0,1 0 0,-1 0 0,1 0 0,-1 0 0,1 0 0,0-1 0,1 0 0,0-1 0,0 1 0,0-1 0,-1 1 0,1-1 0,-1 0 0,1 0 0,-1 0 0,2-3 0,19-45-1365,-2-11-5461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6:27.050"/>
    </inkml:context>
    <inkml:brush xml:id="br0">
      <inkml:brushProperty name="width" value="0.35" units="cm"/>
      <inkml:brushProperty name="height" value="0.35" units="cm"/>
      <inkml:brushProperty name="color" value="#FFFFFF"/>
    </inkml:brush>
  </inkml:definitions>
  <inkml:trace contextRef="#ctx0" brushRef="#br0">898 202 24575,'-50'58'0,"-133"101"0,62-59 0,115-93 0,-1-1 0,1 1 0,1 0 0,-1 1 0,1-1 0,0 1 0,1 0 0,0 1 0,-6 15 0,11-118 0,2 67 0,1 1 0,1 1 0,2-1 0,0 1 0,22-49 0,-17 41 0</inkml:trace>
  <inkml:trace contextRef="#ctx0" brushRef="#br0" timeOffset="-1445.54">375 210 24575,'-12'9'0,"-39"31"0,2 2 0,-76 82 0,114-109 0,1 1 0,0-1 0,-7 20 0,-13 20 0,27-51 0,0-1 0,0 1 0,0-1 0,0 0 0,-1 0 0,-6 4 0,8-6 0,0 1 0,0-1 0,0 0 0,0 1 0,0-1 0,0 1 0,1-1 0,-1 1 0,0 0 0,1 0 0,0 0 0,-1 0 0,1 0 0,0 0 0,0 0 0,0 0 0,0 1 0,0-1 0,1 0 0,-1 1 0,1-1 0,0 0 0,-1 1 0,1-1 0,0 1 0,0 1 0,5 19 0,1-1 0,0 0 0,2 0 0,0-1 0,2 0 0,12 22 0,-8-17 0,54 94 0,11 23 0,-78-141 0,0 0 0,0 0 0,0 0 0,0 0 0,1 0 0,-1 0 0,0 0 0,1-1 0,-1 1 0,1-1 0,3 4 0,-4-5 0,0 1 0,0-1 0,0 0 0,0 1 0,0-1 0,0 0 0,0 0 0,0 0 0,0 1 0,0-1 0,0 0 0,0 0 0,0 0 0,0-1 0,0 1 0,0 0 0,0 0 0,0-1 0,1 1 0,3-3 0,0-1 0,0 1 0,0-1 0,-1 0 0,1 0 0,-1 0 0,0 0 0,5-8 0,34-44 0,55-97 0,24-73 0,-108 198 0,22-39 0,1-3 0,33-84 0,-66 146 0,-1-1 0,-1 0 0,1 0 0,-1 0 0,1-15 0,-3 22 0,0 0 0,0 0 0,0 0 0,-1 1 0,1-1 0,0 0 0,-1 0 0,1 0 0,-1 1 0,0-1 0,1 0 0,-1 0 0,0 1 0,0-1 0,0 1 0,0-1 0,0 1 0,-1-1 0,1 1 0,0 0 0,-1 0 0,1-1 0,-1 1 0,1 0 0,-1 0 0,0 0 0,1 1 0</inkml:trace>
  <inkml:trace contextRef="#ctx0" brushRef="#br0" timeOffset="-1447.54">375 247 24575,'-8'2'0,"-5"2"0,0 1 0,1 0 0,0 1 0,0 0 0,0 1 0,-18 14 0,27-18 0,-1 1 0,1-1 0,0 1 0,1 0 0,-1 0 0,1 0 0,-1 0 0,1 1 0,0-1 0,1 1 0,-1-1 0,1 1 0,0 0 0,-1 7 0,0 7 0,2 0 0,1 27 0,0-19 0,-1 85 0,-1-48 0,2 0 0,3-1 0,16 79 0,-18-133 0,0 1 0,1 0 0,0-1 0,1 1 0,0-1 0,8 14 0,-9-20 0,-1 0 0,1 0 0,-1 0 0,1 0 0,0-1 0,0 1 0,0-1 0,1 0 0,-1 0 0,0 0 0,1 0 0,0 0 0,-1-1 0,1 0 0,0 0 0,-1 0 0,1 0 0,0 0 0,6-1 0,121 4 0,144-14 0,-264 9 0,80-4-455,0-5 0,112-26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52.548"/>
    </inkml:context>
    <inkml:brush xml:id="br0">
      <inkml:brushProperty name="width" value="0.35" units="cm"/>
      <inkml:brushProperty name="height" value="0.35" units="cm"/>
      <inkml:brushProperty name="color" value="#FFFFFF"/>
    </inkml:brush>
  </inkml:definitions>
  <inkml:trace contextRef="#ctx0" brushRef="#br0">0 0 24575,'5'10'0,"1"8"0,0 10 0,-1 20 0,-1 6 0,3 0 0,0-6 0,4 4 0,1-2 0,-3 0 0,2 15 0,10 12 0,5 16 0,3-3 0,-3-16-8191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19:54.42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0.426"/>
    </inkml:context>
    <inkml:brush xml:id="br0">
      <inkml:brushProperty name="width" value="0.35" units="cm"/>
      <inkml:brushProperty name="height" value="0.35" units="cm"/>
      <inkml:brushProperty name="color" value="#D9F2FF"/>
    </inkml:brush>
  </inkml:definitions>
  <inkml:trace contextRef="#ctx0" brushRef="#br0">0 0 24575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1.144"/>
    </inkml:context>
    <inkml:brush xml:id="br0">
      <inkml:brushProperty name="width" value="0.35" units="cm"/>
      <inkml:brushProperty name="height" value="0.35" units="cm"/>
      <inkml:brushProperty name="color" value="#D9F2FF"/>
    </inkml:brush>
  </inkml:definitions>
  <inkml:trace contextRef="#ctx0" brushRef="#br0">1 0 24575,'5'0'0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1.804"/>
    </inkml:context>
    <inkml:brush xml:id="br0">
      <inkml:brushProperty name="width" value="0.35" units="cm"/>
      <inkml:brushProperty name="height" value="0.35" units="cm"/>
      <inkml:brushProperty name="color" value="#D9F2FF"/>
    </inkml:brush>
  </inkml:definitions>
  <inkml:trace contextRef="#ctx0" brushRef="#br0">0 0 24575,'0'5'0,"0"6"0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2.418"/>
    </inkml:context>
    <inkml:brush xml:id="br0">
      <inkml:brushProperty name="width" value="0.35" units="cm"/>
      <inkml:brushProperty name="height" value="0.35" units="cm"/>
      <inkml:brushProperty name="color" value="#D9F2FF"/>
    </inkml:brush>
  </inkml:definitions>
  <inkml:trace contextRef="#ctx0" brushRef="#br0">1 0 24575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3.086"/>
    </inkml:context>
    <inkml:brush xml:id="br0">
      <inkml:brushProperty name="width" value="0.35" units="cm"/>
      <inkml:brushProperty name="height" value="0.35" units="cm"/>
      <inkml:brushProperty name="color" value="#D9F2FF"/>
    </inkml:brush>
  </inkml:definitions>
  <inkml:trace contextRef="#ctx0" brushRef="#br0">0 0 24575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3.812"/>
    </inkml:context>
    <inkml:brush xml:id="br0">
      <inkml:brushProperty name="width" value="0.35" units="cm"/>
      <inkml:brushProperty name="height" value="0.35" units="cm"/>
      <inkml:brushProperty name="color" value="#D9F2FF"/>
    </inkml:brush>
  </inkml:definitions>
  <inkml:trace contextRef="#ctx0" brushRef="#br0">0 0 24575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4.369"/>
    </inkml:context>
    <inkml:brush xml:id="br0">
      <inkml:brushProperty name="width" value="0.35" units="cm"/>
      <inkml:brushProperty name="height" value="0.35" units="cm"/>
      <inkml:brushProperty name="color" value="#D9F2FF"/>
    </inkml:brush>
  </inkml:definitions>
  <inkml:trace contextRef="#ctx0" brushRef="#br0">1 0 24575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05.007"/>
    </inkml:context>
    <inkml:brush xml:id="br0">
      <inkml:brushProperty name="width" value="0.35" units="cm"/>
      <inkml:brushProperty name="height" value="0.35" units="cm"/>
      <inkml:brushProperty name="color" value="#D9F2FF"/>
    </inkml:brush>
  </inkml:definitions>
  <inkml:trace contextRef="#ctx0" brushRef="#br0">0 0 24575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6:27.050"/>
    </inkml:context>
    <inkml:brush xml:id="br0">
      <inkml:brushProperty name="width" value="0.35" units="cm"/>
      <inkml:brushProperty name="height" value="0.35" units="cm"/>
      <inkml:brushProperty name="color" value="#FFFFFF"/>
    </inkml:brush>
  </inkml:definitions>
  <inkml:trace contextRef="#ctx0" brushRef="#br0">1167 898 24575,'-20'-1'0,"1"-1"0,0-1 0,0-1 0,-27-9 0,-28-6 0,18 11 0,1 2 0,-1 3 0,-77 5 0,124-1 0,5-1 0,0 1 0,0-1 0,0 0 0,-1 0 0,1 0 0,-7-2 0,10 1 0,0 1 0,0 0 0,0-1 0,0 0 0,0 1 0,0-1 0,0 1 0,0-1 0,0 0 0,1 0 0,-1 0 0,0 1 0,1-1 0,-1 0 0,0 0 0,1 0 0,-1 0 0,1 0 0,-1 0 0,1 0 0,0 0 0,-1 0 0,1-1 0,0 1 0,0 0 0,0 0 0,0 0 0,0 0 0,0 0 0,0-2 0,3-14 0,0 1 0,1-1 0,0 1 0,2 0 0,0 0 0,1 1 0,0 0 0,10-14 0,1-7 0,51-101 0,93-204 0</inkml:trace>
  <inkml:trace contextRef="#ctx0" brushRef="#br0" timeOffset="-1">929 141 24575,'-67'159'0,"-21"45"0,66-154 0,-38 65 0,2-2 0,-21 40 0,64-128 0,-1-1 0,-1-1 0,-39 42 0,23-34 0,-2 0 0,-75 50 0,-23 17 341,-6 3-2047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24.191"/>
    </inkml:context>
    <inkml:brush xml:id="br0">
      <inkml:brushProperty name="width" value="0.35" units="cm"/>
      <inkml:brushProperty name="height" value="0.35" units="cm"/>
      <inkml:brushProperty name="color" value="#FFFFFF"/>
    </inkml:brush>
  </inkml:definitions>
  <inkml:trace contextRef="#ctx0" brushRef="#br0">1 0 24575,'16'398'0,"-1"-242"0,4 40 0,10-51 0,-18-96 0,-1 0 0,-3 0 0,1 59 0,-8-65 0,-2 25 0,4-1 0,2 1 0,19 96 0,36 99 0,-38-183 0,-12-49 0,-1 0 0,-2 0 0,-1 1 0,1 33 0,-8 489 0,0-512 0,-11 64 0,6-64 0,-1 59 0,9 293 0,-1-385-85,-1-1 0,1 0-1,-2 0 1,1 0 0,-1 0-1,0 0 1,-1-1 0,1 1-1,-2-1 1,1 1 0,-1-1-1,0 0 1,-1 0 0,1-1-1,-9 10 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27.946"/>
    </inkml:context>
    <inkml:brush xml:id="br0">
      <inkml:brushProperty name="width" value="0.35" units="cm"/>
      <inkml:brushProperty name="height" value="0.35" units="cm"/>
      <inkml:brushProperty name="color" value="#FFFFFF"/>
    </inkml:brush>
  </inkml:definitions>
  <inkml:trace contextRef="#ctx0" brushRef="#br0">31 1961 24575,'0'139'0,"-22"150"0,19-273 0,1-33 0,-1-502 0,5 261 0,1 200 0,3 1 0,24-109 0,-27 150 0,15-95 0,3-14 0,-2 44 0,31-123 0,-43 173 0,-1-1 0,-1 0 0,1-44 0,-8-100 0,-1 62 0,4-218-1365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0:28.772"/>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7:35.784"/>
    </inkml:context>
    <inkml:brush xml:id="br0">
      <inkml:brushProperty name="width" value="0.1" units="cm"/>
      <inkml:brushProperty name="height" value="0.1" units="cm"/>
      <inkml:brushProperty name="color" value="#F7701D"/>
    </inkml:brush>
  </inkml:definitions>
  <inkml:trace contextRef="#ctx0" brushRef="#br0">0 0 24522,'8382'5222'0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7:41.880"/>
    </inkml:context>
    <inkml:brush xml:id="br0">
      <inkml:brushProperty name="width" value="0.1" units="cm"/>
      <inkml:brushProperty name="height" value="0.1" units="cm"/>
      <inkml:brushProperty name="color" value="#F7701D"/>
    </inkml:brush>
  </inkml:definitions>
  <inkml:trace contextRef="#ctx0" brushRef="#br0">0 0 24319,'10105'5334'0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7:52.796"/>
    </inkml:context>
    <inkml:brush xml:id="br0">
      <inkml:brushProperty name="width" value="0.1" units="cm"/>
      <inkml:brushProperty name="height" value="0.1" units="cm"/>
      <inkml:brushProperty name="color" value="#F7701D"/>
    </inkml:brush>
  </inkml:definitions>
  <inkml:trace contextRef="#ctx0" brushRef="#br0">0 0 24459,'12053'5449'0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8:01.313"/>
    </inkml:context>
    <inkml:brush xml:id="br0">
      <inkml:brushProperty name="width" value="0.1" units="cm"/>
      <inkml:brushProperty name="height" value="0.1" units="cm"/>
      <inkml:brushProperty name="color" value="#F7701D"/>
    </inkml:brush>
  </inkml:definitions>
  <inkml:trace contextRef="#ctx0" brushRef="#br0">1 0 24453,'13886'5362'0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2:05.593"/>
    </inkml:context>
    <inkml:brush xml:id="br0">
      <inkml:brushProperty name="width" value="0.1" units="cm"/>
      <inkml:brushProperty name="height" value="0.1" units="cm"/>
      <inkml:brushProperty name="color" value="#F7701D"/>
    </inkml:brush>
  </inkml:definitions>
  <inkml:trace contextRef="#ctx0" brushRef="#br0">0 3726 24445,'1750'-3726'0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7:18.926"/>
    </inkml:context>
    <inkml:brush xml:id="br0">
      <inkml:brushProperty name="width" value="0.1" units="cm"/>
      <inkml:brushProperty name="height" value="0.1" units="cm"/>
      <inkml:brushProperty name="color" value="#F7701D"/>
    </inkml:brush>
  </inkml:definitions>
  <inkml:trace contextRef="#ctx0" brushRef="#br0">1 3670 24301,'3343'-3477'0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7:42.689"/>
    </inkml:context>
    <inkml:brush xml:id="br0">
      <inkml:brushProperty name="width" value="0.05" units="cm"/>
      <inkml:brushProperty name="height" value="0.05" units="cm"/>
      <inkml:brushProperty name="color" value="#F7701D"/>
    </inkml:brush>
  </inkml:definitions>
  <inkml:trace contextRef="#ctx0" brushRef="#br0">0 3218 24432,'846'-3218'0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51.212"/>
    </inkml:context>
    <inkml:brush xml:id="br0">
      <inkml:brushProperty name="width" value="0.35" units="cm"/>
      <inkml:brushProperty name="height" value="0.35" units="cm"/>
      <inkml:brushProperty name="color" value="#FFFFFF"/>
    </inkml:brush>
  </inkml:definitions>
  <inkml:trace contextRef="#ctx0" brushRef="#br0">0 343 24575,'5'-9'0,"25"-18"0,32-14 0,25-10 0,11 0 0,-1-2 0,-7 9 0,-15 11 0,-14 11 0,-14 10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7:49.288"/>
    </inkml:context>
    <inkml:brush xml:id="br0">
      <inkml:brushProperty name="width" value="0.05" units="cm"/>
      <inkml:brushProperty name="height" value="0.05" units="cm"/>
      <inkml:brushProperty name="color" value="#F7701D"/>
    </inkml:brush>
  </inkml:definitions>
  <inkml:trace contextRef="#ctx0" brushRef="#br0">0 0 24480,'4375'3330'0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8:19.386"/>
    </inkml:context>
    <inkml:brush xml:id="br0">
      <inkml:brushProperty name="width" value="0.05" units="cm"/>
      <inkml:brushProperty name="height" value="0.05" units="cm"/>
      <inkml:brushProperty name="color" value="#00A0D7"/>
    </inkml:brush>
  </inkml:definitions>
  <inkml:trace contextRef="#ctx0" brushRef="#br0">1 0 24500,'988'2456'0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8:27.516"/>
    </inkml:context>
    <inkml:brush xml:id="br0">
      <inkml:brushProperty name="width" value="0.05" units="cm"/>
      <inkml:brushProperty name="height" value="0.05" units="cm"/>
      <inkml:brushProperty name="color" value="#00A0D7"/>
    </inkml:brush>
  </inkml:definitions>
  <inkml:trace contextRef="#ctx0" brushRef="#br0">1 0 24575,'0'1639'0,"0"-1624"0,2 1 0,0 0 0,1 0 0,0-1 0,11 30 0,38 72 0,-33-77 0,-15-33 0,6 14 0,0 1 0,-2-1 0,6 24 0,10 33 0,-16-57 0,-2 0 0,0 0 0,4 33 0,-5-23 0,1 0 0,12 36 0,-9-37 0,-1 1 0,4 34 0,-8-41 0,1 0 0,1 0 0,14 34 0,1 3 0,-14-44-1365,0-5-5461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48:27.625"/>
    </inkml:context>
    <inkml:brush xml:id="br0">
      <inkml:brushProperty name="width" value="0.05" units="cm"/>
      <inkml:brushProperty name="height" value="0.05" units="cm"/>
      <inkml:brushProperty name="color" value="#00A0D7"/>
    </inkml:brush>
  </inkml:definitions>
  <inkml:trace contextRef="#ctx0" brushRef="#br0">0 0 24575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02:30.663"/>
    </inkml:context>
    <inkml:brush xml:id="br0">
      <inkml:brushProperty name="width" value="0.2" units="cm"/>
      <inkml:brushProperty name="height" value="0.2" units="cm"/>
      <inkml:brushProperty name="color" value="#C9F1FF"/>
    </inkml:brush>
  </inkml:definitions>
  <inkml:trace contextRef="#ctx0" brushRef="#br0">4662 1 23778,'-4662'0'0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02:47.746"/>
    </inkml:context>
    <inkml:brush xml:id="br0">
      <inkml:brushProperty name="width" value="0.2" units="cm"/>
      <inkml:brushProperty name="height" value="0.2" units="cm"/>
      <inkml:brushProperty name="color" value="#C9F1FF"/>
    </inkml:brush>
  </inkml:definitions>
  <inkml:trace contextRef="#ctx0" brushRef="#br0">1 22 24323,'4805'0'0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02:51.450"/>
    </inkml:context>
    <inkml:brush xml:id="br0">
      <inkml:brushProperty name="width" value="0.2" units="cm"/>
      <inkml:brushProperty name="height" value="0.2" units="cm"/>
      <inkml:brushProperty name="color" value="#C9F1FF"/>
    </inkml:brush>
  </inkml:definitions>
  <inkml:trace contextRef="#ctx0" brushRef="#br0">0 0 24575,'0'5'0,"0"6"0,0 6 0,0 5 0,0 3 0,0 2 0,0 2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02:54.152"/>
    </inkml:context>
    <inkml:brush xml:id="br0">
      <inkml:brushProperty name="width" value="0.2" units="cm"/>
      <inkml:brushProperty name="height" value="0.2" units="cm"/>
      <inkml:brushProperty name="color" value="#C9F1FF"/>
    </inkml:brush>
  </inkml:definitions>
  <inkml:trace contextRef="#ctx0" brushRef="#br0">0 1 24575,'0'4'0,"0"7"0,0 6 0,0 5 0,0 4 0,0 1 0,0 2 0,0 0 0,0 0 0,0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10:21.722"/>
    </inkml:context>
    <inkml:brush xml:id="br0">
      <inkml:brushProperty name="width" value="0.2" units="cm"/>
      <inkml:brushProperty name="height" value="0.2" units="cm"/>
      <inkml:brushProperty name="color" value="#FFFFFF"/>
    </inkml:brush>
  </inkml:definitions>
  <inkml:trace contextRef="#ctx0" brushRef="#br0">1349 396 24575,'0'4'0,"0"4"0,0 0 0,0-1 0,1 1 0,0-1 0,0 1 0,3 8 0,-3-15 0,-1 1 0,1-1 0,0 0 0,0 1 0,-1-1 0,1 0 0,0 0 0,0 1 0,0-1 0,0 0 0,1 0 0,-1 0 0,0 0 0,0 0 0,1 0 0,-1-1 0,0 1 0,1 0 0,-1-1 0,1 1 0,-1-1 0,1 1 0,-1-1 0,1 0 0,-1 0 0,1 0 0,-1 1 0,1-2 0,0 1 0,-1 0 0,1 0 0,-1 0 0,1-1 0,-1 1 0,1 0 0,-1-1 0,3-1 0,8-3 0,-1-1 0,0 0 0,0-1 0,0 0 0,0 0 0,13-14 0,4-2 0,1 1 0,0-2 0,-2-1 0,-1-1 0,-1-1 0,-1-1 0,33-51 0,-53 72 0,0 0 0,0 0 0,-1-1 0,0 1 0,0-1 0,-1 0 0,0 0 0,1-8 0,-2 13 0,-1 1 0,0-1 0,0 1 0,0-1 0,0 1 0,-1-1 0,1 1 0,0 0 0,-1-1 0,0 1 0,0-1 0,0 1 0,0 0 0,0 0 0,0-1 0,0 1 0,-1 0 0,1 0 0,-1 0 0,0 1 0,1-1 0,-1 0 0,0 0 0,0 1 0,0-1 0,0 1 0,0 0 0,-1 0 0,-2-2 0,-13-3 0,0 0 0,0 1 0,-1 1 0,0 1 0,1 1 0,-1 0 0,0 1 0,0 1 0,0 1 0,-25 5 0,37-5 0,0 1 0,1 0 0,0 1 0,-1-1 0,1 1 0,0 1 0,1-1 0,-1 1 0,0 0 0,1 0 0,0 1 0,0-1 0,0 1 0,1 0 0,-5 7 0,-5 9 0,1 0 0,-19 45 0,23-45 0,-1-1 0,-24 38 0,30-53 0,0 1 0,0 0 0,1 0 0,-5 10 0,8-16 0,-1 1 0,1-1 0,0 1 0,0-1 0,0 1 0,0-1 0,0 1 0,0-1 0,-1 1 0,1-1 0,0 1 0,0-1 0,0 1 0,1-1 0,-1 1 0,0-1 0,0 1 0,0-1 0,0 1 0,0-1 0,1 1 0,-1-1 0,0 1 0,0-1 0,1 0 0,-1 1 0,1 0 0,1-1 0,-1 0 0,0 1 0,0-1 0,0 0 0,0 0 0,0 0 0,0 0 0,0 0 0,1 0 0,-1-1 0,0 1 0,0 0 0,0 0 0,0-1 0,0 1 0,2-2 0,12-7 0,-17 6 0,-12 5 0,-4 3 0,-1 1 0,-26 12 0,26-9 0,-37 10 0,50-20 0,13-7 0,14-7 0,-3 5 0,14-6 0,-1-3 0,52-39 0,-67 44 0,0 0 0,-1-1 0,23-30 0,-36 44 0,-1-1 0,0 0 0,1 0 0,-1-1 0,0 1 0,0 0 0,0 0 0,0 0 0,-1-1 0,1 1 0,-1 0 0,1-1 0,-1 1 0,0-1 0,0 1 0,0 0 0,0-3 0,-1 3 0,0 0 0,1 1 0,-1-1 0,0 1 0,0-1 0,0 1 0,-1-1 0,1 1 0,0-1 0,-1 1 0,1 0 0,0 0 0,-1 0 0,1 0 0,-1 0 0,0 0 0,1 0 0,-1 0 0,0 1 0,0-1 0,1 1 0,-4-1 0,-5-2 0,0 1 0,0 0 0,-1 0 0,1 1 0,0 1 0,-1 0 0,1 0 0,0 1 0,-20 4 0,30-5 0,0 0 0,0 0 0,-1 0 0,1 0 0,0 0 0,0 0 0,0 0 0,0 0 0,-1 0 0,1 0 0,0 0 0,0 0 0,0 0 0,0 0 0,0 0 0,-1 1 0,1-1 0,0 0 0,0 0 0,0 0 0,0 0 0,0 0 0,0 0 0,0 1 0,-1-1 0,1 0 0,0 0 0,0 0 0,0 0 0,0 1 0,0-1 0,0 0 0,0 0 0,0 0 0,0 0 0,0 1 0,0-1 0,0 0 0,0 0 0,0 0 0,0 0 0,0 1 0,0-1 0,0 0 0,0 0 0,0 0 0,0 0 0,1 1 0,-1-1 0,0 0 0,0 0 0,0 0 0,0 0 0,0 0 0,0 0 0,0 1 0,1-1 0,-1 0 0,0 0 0,0 0 0,0 0 0,0 0 0,0 0 0,1 0 0,-1 0 0,0 0 0,0 0 0,0 0 0,10 5 0,0-2 0,0 1 0,0-1 0,1-1 0,-1 0 0,1-1 0,20 1 0,30 5 0,-47-2 0,0 0 0,0 0 0,0 1 0,0 1 0,21 14 0,-17-10 0,34 16 0,-47-26 0,1 1 0,-1-1 0,0 0 0,1 0 0,-1 0 0,1-1 0,-1 0 0,1 0 0,-1 0 0,1-1 0,-1 0 0,11-3 0,-16 4 0,16-2 0,-34 21 0,-235 183 0,-22 17 0,265-210 0,4-4 0,0-1 0,0 1 0,1-1 0,0 2 0,0-1 0,0 0 0,1 1 0,0 0 0,0 0 0,0 0 0,-4 11 0,8-16 0,0 0 0,0-1 0,0 1 0,0 0 0,0 0 0,0 0 0,0 0 0,0 0 0,0 0 0,1 0 0,-1 0 0,0 0 0,1 0 0,-1 0 0,0-1 0,1 1 0,-1 0 0,1 0 0,-1 0 0,1-1 0,0 1 0,-1 0 0,1-1 0,0 1 0,-1 0 0,1-1 0,0 1 0,0-1 0,1 1 0,29 9 0,7-6 0,-1-2 0,0-1 0,40-4 0,-3 0 0,-200 31 0,108-24 0,1 0 0,-1 1 0,1 1 0,1 0 0,-1 1 0,-16 11 0,20-4 0,13-14 0,0 1 0,0-1 0,0 1 0,0-1 0,0 0 0,0 1 0,0-1 0,0 1 0,0-1 0,0 1 0,0-1 0,0 1 0,0-1 0,0 0 0,0 1 0,1-1 0,-1 1 0,0-1 0,0 0 0,1 1 0,-1-1 0,0 0 0,0 1 0,1 0 0,2 0 0,-1 1 0,1 0 0,0-1 0,-1 1 0,1-1 0,0 0 0,0 0 0,0 0 0,4 0 0,24 5 0,0-2 0,36 1 0,-39-4 0,-1 1 0,1 2 0,48 12 0,-74-16 0,0 0 0,0 1 0,0 0 0,0-1 0,0 1 0,0 0 0,0 0 0,-1 0 0,1 0 0,0 0 0,-1 0 0,1 1 0,-1-1 0,1 1 0,-1-1 0,2 3 0,-3-3 0,1 0 0,-1 0 0,0-1 0,0 1 0,0 0 0,0 0 0,-1 0 0,1-1 0,0 1 0,0 0 0,0 0 0,-1 0 0,1-1 0,0 1 0,-1 0 0,1-1 0,0 1 0,-1 0 0,1-1 0,-1 1 0,0 0 0,1-1 0,-1 1 0,1-1 0,-1 1 0,0-1 0,0 1 0,-9 5 0,1 0 0,-1-1 0,-1 0 0,-16 5 0,-257 85 0,282-93 0,11-4 0,27-5 0,66-17 0,-1-5 0,130-55 0,-223 80 0,1 1 0,-1-2 0,0 1 0,0-1 0,7-6 0,-14 11 0,-1-1 0,1 1 0,-1 0 0,0-1 0,1 1 0,-1 0 0,0-1 0,0 1 0,1 0 0,-1-1 0,0 1 0,0-1 0,1 1 0,-1-1 0,0 1 0,0 0 0,0-1 0,0 1 0,0-1 0,0 1 0,0-1 0,0 1 0,0-1 0,0 1 0,0-1 0,0 1 0,0-1 0,0 0 0,-1 0 0,0 1 0,0-1 0,0 0 0,0 0 0,0 0 0,0 1 0,0-1 0,0 0 0,0 1 0,0-1 0,0 1 0,0-1 0,-1 1 0,-1-1 0,-21-4 0,-1 1 0,-37-1 0,-758-6 0,679 12 0,6 1 0,92 0 0,77-1 0,553 1 0,-554-2 0,0-1 0,37-7 0,-59 7 0,-1-2 0,0 1 0,0-1 0,0-1 0,-1 0 0,1 0 0,-1-1 0,0 0 0,0-1 0,11-9 0,-6-2 0,-14 16 0,0 1 0,0-1 0,0 1 0,0-1 0,0 1 0,0-1 0,0 1 0,0-1 0,0 1 0,0-1 0,0 1 0,0-1 0,0 1 0,0-1 0,-1 1 0,1-1 0,0 1 0,0-1 0,-1 1 0,1 0 0,0-1 0,-1 1 0,1-1 0,0 1 0,-1 0 0,1-1 0,-4-1 0,0 0 0,0 0 0,-1 1 0,1-1 0,0 1 0,-1 0 0,1 0 0,0 1 0,-8-1 0,-30-2 0,0 3 0,-45 4 0,-98 18 0,-531 108 0,599-99 0,115-31 0,0 1 0,0 0 0,0-1 0,0 1 0,0 0 0,0 0 0,1 0 0,-1 0 0,0 1 0,0-1 0,1 0 0,-3 3 0,4-4 0,0 1 0,0-1 0,0 0 0,0 1 0,1-1 0,-1 0 0,0 1 0,0-1 0,0 1 0,0-1 0,0 0 0,0 1 0,1-1 0,-1 0 0,0 1 0,0-1 0,1 0 0,-1 1 0,0-1 0,0 0 0,1 0 0,-1 1 0,0-1 0,1 0 0,-1 0 0,0 0 0,1 1 0,-1-1 0,0 0 0,1 0 0,-1 0 0,0 0 0,1 0 0,-1 0 0,1 0 0,0 0 0,11 3 0,1 0 0,22 0 0,392 5 0,-164-9 0,-220 4 0,-43-3 0,0 0 0,1 0 0,-1 0 0,0 0 0,1-1 0,-1 1 0,0 0 0,1 0 0,-1 0 0,0 0 0,1 0 0,-1 1 0,0-1 0,1 0 0,-1 0 0,0 0 0,1 0 0,-1 0 0,0 0 0,0 0 0,1 1 0,-1-1 0,0 0 0,1 0 0,-1 0 0,0 1 0,0-1 0,0 0 0,1 0 0,-1 1 0,0-1 0,0 0 0,0 1 0,1-1 0,-1 0 0,0 1 0,-7 2 0,0-1 0,0 1 0,0-1 0,-1-1 0,-14 2 0,-171 25 0,-78 14 0,256-40 0,1 1 0,0 1 0,-15 5 0,29-9 0,0 0 0,-1 0 0,1 0 0,0 0 0,0 0 0,0 0 0,0 0 0,-1 0 0,1 0 0,0 0 0,0 0 0,0 0 0,0 0 0,0 1 0,-1-1 0,1 0 0,0 0 0,0 0 0,0 0 0,0 0 0,0 0 0,0 0 0,0 1 0,-1-1 0,1 0 0,0 0 0,0 0 0,0 0 0,0 0 0,0 1 0,0-1 0,0 0 0,0 0 0,0 0 0,0 0 0,0 0 0,0 1 0,0-1 0,0 0 0,0 0 0,0 0 0,0 0 0,0 1 0,0-1 0,0 0 0,0 0 0,0 0 0,0 0 0,0 1 0,0-1 0,0 0 0,1 0 0,-1 0 0,0 0 0,0 0 0,0 0 0,0 1 0,0-1 0,0 0 0,0 0 0,1 0 0,21 4 0,58-3 0,111-13 0,-159 9 0,316-39 0,-267 23 0,-70 12 0,-11 7 0,0-1 0,0 1 0,0 0 0,0-1 0,0 1 0,0 0 0,0 0 0,0-1 0,0 1 0,-1 0 0,1 0 0,0-1 0,0 1 0,0 0 0,-1 0 0,1-1 0,0 1 0,0 0 0,0 0 0,-1 0 0,1 0 0,0-1 0,0 1 0,-1 0 0,1 0 0,0 0 0,-1 0 0,1 0 0,0 0 0,0 0 0,-1 0 0,-20-4 0,0 0 0,0 2 0,0 1 0,-36 2 0,44-1 0,-70 4 0,48 1 0,37-4 0,1 0 0,-1 0 0,1 0 0,-1-1 0,1 1 0,0-1 0,-1 0 0,1 0 0,0 0 0,-1 0 0,4 0 0,111 0 0,1-5 0,167-28 0,-224 19 0,-49 7 0,-18 2 0,-22 0 0,-10 3 0,-67 4 0,46 1 0,30-7 0,28 4 0,1 0 0,0-1 0,-1 1 0,1 0 0,0 0 0,-1 0 0,1-1 0,0 1 0,0 0 0,-1 0 0,1-1 0,0 1 0,0 0 0,-1-1 0,1 1 0,0 0 0,0-1 0,0 1 0,-1 0 0,1-1 0,0 1 0,0-1 0,0 1 0,0 0 0,0-1 0,0 1 0,0 0 0,0-1 0,0 1 0,0-1 0,0 1 0,0 0 0,0-1 0,2-3 0,0 1 0,0 0 0,1 0 0,-1 0 0,1 0 0,0 0 0,-1 0 0,1 1 0,1-1 0,2-1 0,17-12 0,0 2 0,0 1 0,37-15 0,82-24 0,19-8 0,-13-18 0,-108 52 0,-41 26 0,1 0 0,0 0 0,0 0 0,-1 0 0,1 0 0,0 0 0,-1 0 0,1 0 0,0 0 0,0 0 0,-1 0 0,1 0 0,0 0 0,0 0 0,-1 0 0,1 0 0,0 0 0,0 0 0,0-1 0,-1 1 0,1 0 0,0 0 0,0 0 0,-1 0 0,1-1 0,0 1 0,0 0 0,0 0 0,0 0 0,0-1 0,-1 1 0,1 0 0,0 0 0,0-1 0,0 1 0,0 0 0,0 0 0,0-1 0,0 1 0,0 0 0,0 0 0,0-1 0,0 1 0,0 0 0,0 0 0,0-1 0,0 1 0,0 0 0,0 0 0,0-1 0,0 1 0,0 0 0,0 0 0,0-1 0,1 1 0,-1 0 0,0 0 0,0 0 0,0-1 0,0 1 0,1 0 0,-1 0 0,0 0 0,0-1 0,1 1 0,-16 2 0,0 1 0,0 1 0,1 0 0,0 1 0,-22 10 0,7-3 0,9-5 0,-9 3 0,2 2 0,-1 0 0,-26 18 0,40-16 0,13-13 0,1-1 0,0 0 0,0 1 0,0-1 0,0 0 0,0 1 0,-1-1 0,1 0 0,0 1 0,0-1 0,0 0 0,0 1 0,0-1 0,0 0 0,0 1 0,0-1 0,1 0 0,-1 1 0,0-1 0,0 0 0,0 1 0,0-1 0,0 0 0,0 1 0,1-1 0,-1 0 0,0 0 0,0 1 0,1-1 0,1 1 0,0 1 0,0-1 0,0 0 0,0-1 0,1 1 0,-1 0 0,0-1 0,0 1 0,1-1 0,-1 1 0,5-1 0,27-1 0,0-1 0,0-1 0,-1-3 0,0 0 0,33-11 0,-6 2 0,-18 4 0,-30 6 0,1 2 0,0-1 0,-1 2 0,1 0 0,0 0 0,19 1 0,-32 1 0,0 0 0,0 0 0,0 0 0,1 0 0,-1 0 0,0 0 0,0 0 0,0 0 0,0 0 0,0 0 0,1 0 0,-1 0 0,0 0 0,0 0 0,0 1 0,0-1 0,0 0 0,0 0 0,1 0 0,-1 0 0,0 0 0,0 0 0,0 0 0,0 0 0,0 1 0,0-1 0,0 0 0,0 0 0,0 0 0,0 0 0,1 0 0,-1 1 0,0-1 0,0 0 0,0 0 0,0 0 0,0 0 0,0 0 0,0 1 0,0-1 0,0 0 0,0 0 0,0 0 0,0 0 0,0 0 0,-1 1 0,1-1 0,0 0 0,0 0 0,0 0 0,-10 10 0,-35 20 0,-91 45 0,77-44 0,-21 9 0,36-19 0,0 2 0,-72 52 0,113-73 0,0 0 0,1 1 0,-1-1 0,1 1 0,-1-1 0,1 1 0,0 0 0,-2 5 0,3-8 0,1 1 0,0 0 0,-1 0 0,1 0 0,0 0 0,0 0 0,-1 0 0,1 0 0,0 0 0,0 0 0,0 0 0,0 0 0,0 0 0,1 0 0,-1 0 0,0 0 0,0 0 0,1 0 0,-1 0 0,1 1 0,1 0 0,0 0 0,0 0 0,0 0 0,1 0 0,-1 0 0,1 0 0,-1-1 0,1 0 0,0 1 0,-1-1 0,1 0 0,0 0 0,0 0 0,0-1 0,0 1 0,0-1 0,3 1 0,28 2 0,-1-2 0,0-1 0,58-7 0,100-26 0,-77 5 0,-243 80 0,-237 132 0,360-180 0,0-1 0,0 1 0,1 0 0,-11 10 0,15-14 0,1 0 0,0 0 0,-1 1 0,1-1 0,0 0 0,-1 1 0,1-1 0,0 1 0,0-1 0,-1 0 0,1 1 0,0-1 0,0 1 0,0-1 0,-1 0 0,1 1 0,0-1 0,0 1 0,0-1 0,0 1 0,0-1 0,0 1 0,0-1 0,0 1 0,0-1 0,0 0 0,0 1 0,0-1 0,1 1 0,-1-1 0,0 1 0,0-1 0,0 0 0,1 1 0,-1-1 0,0 1 0,0-1 0,1 0 0,-1 1 0,0-1 0,1 0 0,-1 1 0,0-1 0,1 0 0,-1 0 0,0 1 0,1-1 0,-1 0 0,1 0 0,-1 0 0,1 0 0,-1 1 0,0-1 0,1 0 0,-1 0 0,1 0 0,-1 0 0,1 0 0,32 1 0,-8-6 0,0 0 0,-1-2 0,0-1 0,0-1 0,-1 0 0,0-2 0,-1-1 0,0-1 0,-1-1 0,0 0 0,-2-2 0,1 0 0,-2-1 0,0-1 0,28-38 0,-16 11 0,30-63 0,-58 104 0,0 1 0,-1 0 0,1-1 0,-1 0 0,0 1 0,0-1 0,0 0 0,0 0 0,-1 1 0,1-1 0,-1 0 0,0 0 0,0 0 0,-2-6 0,2 9 0,-1-1 0,1 1 0,-1 0 0,0 0 0,1-1 0,-1 1 0,0 0 0,0 0 0,0 0 0,0 0 0,0 0 0,0 0 0,0 0 0,-1 0 0,1 0 0,-2-1 0,-1 1 0,1 0 0,-1 0 0,1 0 0,-1 0 0,0 1 0,1-1 0,-1 1 0,0 0 0,-4 0 0,-20 4 0,-1 2 0,0 1 0,1 1 0,-50 21 0,75-28 0,-130 56 0,-46 16 0,146-66 0,33-7 0,0 0 0,0 0 0,-1 0 0,1 0 0,0 0 0,0 0 0,0 0 0,0 0 0,0 0 0,-1 0 0,1 0 0,0 0 0,0 0 0,0 0 0,0 0 0,0 0 0,-1-1 0,1 1 0,0 0 0,0 0 0,0 0 0,0 0 0,0 0 0,0 0 0,0-1 0,0 1 0,-1 0 0,1 0 0,0 0 0,0 0 0,0 0 0,0-1 0,0 1 0,0 0 0,0 0 0,0 0 0,0 0 0,0-1 0,0 1 0,0 0 0,0 0 0,0 0 0,0 0 0,0-1 0,0 1 0,0 0 0,1 0 0,11-17 0,17-11 0,1 2 0,2 0 0,53-32 0,116-56 0,152-59 0,-331 165 0,1 1 0,0 1 0,1 1 0,0 1 0,0 1 0,-1 1 0,35 2 0,-53 0 0,-5 0 0,6 0 0,1 0 0,-1 0 0,0 0 0,0 1 0,0 0 0,7 2 0,-11-2 0,-1-1 0,0 1 0,1 0 0,-1-1 0,0 1 0,0 0 0,0 0 0,1 0 0,-1 0 0,0 0 0,0 0 0,0 0 0,0 0 0,-1 0 0,1 1 0,0-1 0,0 0 0,-1 1 0,1-1 0,-1 0 0,1 1 0,-1-1 0,0 0 0,1 1 0,-1-1 0,0 1 0,0-1 0,0 1 0,0-1 0,0 1 0,0-1 0,-1 3 0,-1 2 0,1-1 0,0 0 0,-1 0 0,0 0 0,0 0 0,-1 0 0,1-1 0,-1 1 0,-7 8 0,-39 37 0,5-14 0,-2-1 0,-2-3 0,-83 43 0,38-30 0,-110 36 0,189-75 0,-1-2 0,-29 6 0,20-11 0,24 1 0,-1-1 0,1 1 0,-1 0 0,1 0 0,-1 0 0,1-1 0,-1 1 0,1 0 0,-1-1 0,1 1 0,0 0 0,-1-1 0,1 1 0,0-1 0,-1 1 0,1 0 0,0-1 0,-1 1 0,1-1 0,0 1 0,0-1 0,0 1 0,-1-1 0,1 0 0,0-2 0,1 0 0,-1 1 0,1-1 0,0 0 0,0 1 0,0-1 0,0 0 0,0 1 0,1-1 0,-1 1 0,1 0 0,-1-1 0,4-2 0,25-32 0,1 1 0,3 2 0,61-49 0,129-83 0,-161 122 0,3-8 0,-48 31 0,-17 20 0,-1 1 0,0-1 0,0 1 0,1-1 0,-1 0 0,0 1 0,0-1 0,1 0 0,-1 1 0,0-1 0,0 0 0,0 1 0,0-1 0,0 0 0,0 1 0,0-1 0,0 0 0,-1 1 0,1-1 0,0 0 0,0 0 0,-3-1 0,1 0 0,0 0 0,0 1 0,-1-1 0,1 1 0,-1-1 0,0 1 0,1 0 0,-1 0 0,0 0 0,0 0 0,1 1 0,-1-1 0,0 1 0,-5-1 0,-66-6 0,-100 3 0,108 3 0,38 1 0,-338-12 0,326 8 0,-40-9 0,73 12 0,0-1 0,0 0 0,0-1 0,0 1 0,-7-5 0,14 7 0,-1 0 0,0 0 0,1-1 0,-1 1 0,1-1 0,-1 1 0,1-1 0,-1 1 0,1-1 0,0 1 0,-1-1 0,1 1 0,-1-1 0,1 1 0,0-1 0,0 0 0,-1 1 0,1-1 0,0 0 0,0 1 0,0-1 0,0 1 0,-1-2 0,2 1 0,-1 0 0,1-1 0,-1 1 0,1 0 0,-1 0 0,1 0 0,0 0 0,0 0 0,-1 0 0,1 0 0,0 0 0,0 0 0,0 0 0,0 1 0,0-1 0,0 0 0,2 0 0,17-9 0,1 0 0,0 2 0,0 1 0,0 0 0,27-3 0,-20 3 0,504-144 0,-530 151 7,0 0 1,0-1-1,0 1 0,0-1 0,0 0 0,0 0 0,0 0 0,-1 0 1,1 0-1,0 0 0,0 0 0,-1-1 0,1 1 0,-1 0 0,3-4 0,-4 5-13,0 0-1,0-1 0,0 1 1,0 0-1,0-1 0,0 1 1,0 0-1,0 0 0,0-1 1,0 1-1,-1 0 0,1-1 1,0 1-1,0 0 0,0 0 0,0-1 1,-1 1-1,1 0 0,0 0 1,0-1-1,0 1 0,-1 0 1,1 0-1,0 0 0,0 0 1,-1-1-1,1 1 0,0 0 0,0 0 1,-1 0-1,-20-5-1265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57:22.811"/>
    </inkml:context>
    <inkml:brush xml:id="br0">
      <inkml:brushProperty name="width" value="0.2" units="cm"/>
      <inkml:brushProperty name="height" value="0.2" units="cm"/>
      <inkml:brushProperty name="color" value="#FFFFFF"/>
    </inkml:brush>
  </inkml:definitions>
  <inkml:trace contextRef="#ctx0" brushRef="#br0">644 1430 24575,'-6'1'0,"-1"0"0,1 1 0,0 0 0,0 0 0,0 1 0,0-1 0,0 1 0,0 0 0,1 1 0,-7 4 0,-9 5 0,9-6 0,4-2 0,0 0 0,0-1 0,0 0 0,0-1 0,-1 1 0,0-2 0,-8 3 0,15-5 0,1 0 0,0 0 0,-1 0 0,1-1 0,0 1 0,0 0 0,-1 0 0,1-1 0,0 1 0,0-1 0,0 1 0,-1-1 0,1 0 0,0 1 0,0-1 0,0 0 0,0 0 0,0 0 0,0 0 0,1 0 0,-1 0 0,0 0 0,0 0 0,1 0 0,-1 0 0,0 0 0,1 0 0,-1 0 0,1-1 0,0 1 0,-1 0 0,1 0 0,0-1 0,0 1 0,0 0 0,0-1 0,0 1 0,0 0 0,0 0 0,0-3 0,1-6 0,0 0 0,1 1 0,-1-1 0,5-9 0,11-27 0,2 0 0,2 1 0,2 2 0,34-49 0,-22 36 0,-9 17 0,-18 29 0,-1-1 0,0 0 0,0 0 0,-2-1 0,9-19 0,-14 30 0,0 1 0,1-1 0,-1 0 0,0 1 0,0-1 0,0 0 0,1 1 0,-1-1 0,0 0 0,0 1 0,0-1 0,0 0 0,0 1 0,0-1 0,0 0 0,0 1 0,-1-1 0,1 1 0,0-1 0,0 0 0,0 1 0,-1-1 0,1 0 0,0 1 0,-1-1 0,1 1 0,-1-1 0,0 0 0,0 1 0,0 0 0,0-1 0,-1 1 0,1 0 0,0 0 0,0 0 0,-1 0 0,1 0 0,0 1 0,0-1 0,-1 0 0,1 1 0,0-1 0,0 0 0,0 1 0,-2 0 0,-26 14 0,1 1 0,0 1 0,1 1 0,1 1 0,-26 26 0,-27 19 0,77-63 0,0 1 0,1-1 0,-1 0 0,0 0 0,0 0 0,0 1 0,0-2 0,0 1 0,-1 0 0,1 0 0,-3 0 0,5-1 0,0 0 0,-1 0 0,1 0 0,0-1 0,-1 1 0,1 0 0,0 0 0,-1 0 0,1 0 0,0-1 0,-1 1 0,1 0 0,0 0 0,-1-1 0,1 1 0,0 0 0,0 0 0,0-1 0,-1 1 0,1 0 0,0-1 0,0 1 0,0 0 0,0-1 0,-1 1 0,1 0 0,0-1 0,0 1 0,0 0 0,0-1 0,0 1 0,0-1 0,0 1 0,0 0 0,0-1 0,0 1 0,0 0 0,1-1 0,0-7 0,1 1 0,0-1 0,1 1 0,0 0 0,6-13 0,35-54 0,70-93 0,7-9 0,-197 242 0,-361 314 0,406-353 0,26-25 0,20-15 0,13-14 0,5-4 0,36-26 0,-60 50 0,0 1 0,0 0 0,1 0 0,0 1 0,0 1 0,0 0 0,0 0 0,1 1 0,18-4 0,-28 7 0,0 0 0,1-1 0,-1 1 0,1 0 0,-1 0 0,0 0 0,1 0 0,-1 0 0,0 1 0,1-1 0,-1 0 0,0 1 0,0-1 0,1 1 0,-1-1 0,0 1 0,0-1 0,1 1 0,-1 0 0,0 0 0,0-1 0,0 1 0,0 0 0,0 0 0,0 0 0,0 0 0,-1 0 0,1 1 0,0-1 0,-1 0 0,1 0 0,0 0 0,-1 1 0,0-1 0,1 0 0,-1 1 0,1 0 0,-1 4 0,1 1 0,-1-1 0,-1 0 0,1 0 0,-1 0 0,0 0 0,-2 7 0,-8 29 0,-3-1 0,-1 0 0,-22 40 0,-69 114 0,68-127 0,36-58 0,11-13 0,21-17 0,107-90 0,138-97 0,-218 177 0,-39 28 0,-10 9 0,-8-5 0,0 1 0,0-1 0,0 1 0,0-1 0,-1 0 0,1 1 0,-1-1 0,1 1 0,-1-1 0,-2 4 0,-5 12 0,-1 0 0,-1 0 0,-1-1 0,-20 25 0,-60 60 0,58-68 0,-45 61 0,75-91 0,1-1 0,-1 1 0,1 0 0,0 0 0,1 0 0,-3 7 0,4-10 0,-1 0 0,1 0 0,0 0 0,0 0 0,0-1 0,0 1 0,0 0 0,0 0 0,0 0 0,0 0 0,0 0 0,0 0 0,1-1 0,-1 1 0,0 0 0,0 0 0,1 0 0,-1-1 0,1 1 0,-1 0 0,1 0 0,0 0 0,2 0 0,-1 0 0,1 0 0,0 0 0,-1 0 0,1-1 0,0 0 0,-1 1 0,1-1 0,0 0 0,0 0 0,0-1 0,-1 1 0,1 0 0,0-1 0,-1 0 0,1 1 0,0-1 0,-1 0 0,1-1 0,2-1 0,66-28 0,123-78 0,-14 8 0,-174 98 0,-13 7 0,-23 12 0,-329 128 0,26-11 0,290-114 0,23-8 0,0-2 0,0-1 0,-1-1 0,0 0 0,-26 4 0,30-13 0,17 2 0,0 0 0,0-1 0,-1 1 0,1 0 0,0-1 0,0 1 0,0 0 0,0-1 0,0 1 0,0 0 0,0-1 0,0 1 0,0 0 0,0-1 0,0 1 0,0 0 0,0-1 0,0 1 0,1 0 0,-1-1 0,0 1 0,0 0 0,0-1 0,0 1 0,1 0 0,-1-1 0,0 1 0,0 0 0,1-1 0,27-26 0,-20 20 0,5-5 0,0-1 0,0 0 0,-1 0 0,-1-2 0,0 1 0,-1-2 0,-1 1 0,-1-1 0,0 0 0,-1-1 0,6-18 0,-10 19 0,1-1 0,1 1 0,1 0 0,0 0 0,1 1 0,0 0 0,1 0 0,1 1 0,1 0 0,0 0 0,17-17 0,0 6 0,-13 13 0,-1-1 0,0 0 0,0-1 0,-2 0 0,13-19 0,-1-3 0,55-65 0,-3 6 0,-37 46 0,-25 34 0,0-1 0,10-18 0,162-320 0,-169 316 28,-1 1-1,14-66 0,5-79-671,-26 130-159,-1 18-6023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4:39.214"/>
    </inkml:context>
    <inkml:brush xml:id="br0">
      <inkml:brushProperty name="width" value="0.35" units="cm"/>
      <inkml:brushProperty name="height" value="0.35" units="cm"/>
      <inkml:brushProperty name="color" value="#FFFFFF"/>
    </inkml:brush>
  </inkml:definitions>
  <inkml:trace contextRef="#ctx0" brushRef="#br0">506 0 24575,'13'1'0,"0"0"0,-1 1 0,1 1 0,-1 0 0,0 1 0,0 0 0,0 0 0,0 2 0,-1-1 0,13 9 0,10 4 0,-18-9 0,-1 0 0,0 2 0,0 0 0,-1 0 0,-1 1 0,14 16 0,66 87 0,-66-78 0,11 16 0,64 69 0,-98-118 0,6 5 0,0 1 0,-1 0 0,0 1 0,0 0 0,-2 1 0,12 21 0,-18-32 0,-1 0 0,1 0 0,-1 0 0,0 0 0,0 0 0,1 0 0,-1 1 0,0-1 0,0 0 0,0 0 0,0 0 0,0 0 0,-1 0 0,1 1 0,0-1 0,0 0 0,-1 0 0,1 0 0,-1 0 0,1 0 0,-1 0 0,1 0 0,-1 0 0,0 0 0,1 0 0,-1 0 0,0-1 0,0 1 0,0 0 0,1 0 0,-1-1 0,0 1 0,0 0 0,0-1 0,0 1 0,0-1 0,0 0 0,0 1 0,-1-1 0,1 0 0,0 1 0,0-1 0,-2 0 0,-8 2 0,1-1 0,0 0 0,-19 0 0,23-1 0,-60-2 0,1-2 0,0-4 0,1-2 0,-68-20 0,10-7 0,-127-56 0,186 66 0,20 7 0,-1 3 0,-75-21 0,103 32 0,16 5 0,-1 1 0,1 0 0,0 0 0,0-1 0,0 1 0,0 0 0,0 0 0,0-1 0,0 1 0,0 0 0,1 0 0,-1 0 0,0-1 0,0 1 0,0 0 0,0 0 0,0-1 0,0 1 0,0 0 0,0 0 0,1 0 0,-1 0 0,0-1 0,0 1 0,0 0 0,0 0 0,1 0 0,-1 0 0,0-1 0,0 1 0,1 0 0,-1 0 0,0 0 0,0 0 0,0 0 0,1 0 0,33-11 0,-30 10 0,440-105 0,-351 89 0,2 5 0,169-2 0,-264 14 0,0 0 0,0 0 0,0 0 0,0 0 0,-1 0 0,1 1 0,0-1 0,0 0 0,0 0 0,0 0 0,0 0 0,0 0 0,0 0 0,0 0 0,0 0 0,0 0 0,0 0 0,0 1 0,0-1 0,0 0 0,0 0 0,0 0 0,0 0 0,0 0 0,0 0 0,0 0 0,0 0 0,1 0 0,-1 0 0,0 0 0,0 1 0,0-1 0,0 0 0,0 0 0,0 0 0,0 0 0,0 0 0,0 0 0,0 0 0,0 0 0,0 0 0,0 0 0,0 0 0,1 0 0,-1 0 0,-18 8 0,-44 13 0,25-8 0,-13 6 0,1 3 0,-53 32 0,-89 66 0,126-78 0,50-32 47,-7 4-400,0 0 0,1 2 0,-26 24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5:57:24.680"/>
    </inkml:context>
    <inkml:brush xml:id="br0">
      <inkml:brushProperty name="width" value="0.2" units="cm"/>
      <inkml:brushProperty name="height" value="0.2" units="cm"/>
      <inkml:brushProperty name="color" value="#FFFFFF"/>
    </inkml:brush>
  </inkml:definitions>
  <inkml:trace contextRef="#ctx0" brushRef="#br0">305 47 24575,'0'-1'0,"0"1"0,-1 0 0,1-1 0,-1 1 0,1 0 0,-1-1 0,1 1 0,-1 0 0,1 0 0,-1 0 0,1 0 0,-1-1 0,1 1 0,-1 0 0,1 0 0,-1 0 0,1 0 0,-1 0 0,0 0 0,1 0 0,-1 0 0,1 0 0,-1 1 0,1-1 0,-1 0 0,1 0 0,-1 0 0,1 1 0,-1-1 0,1 0 0,-1 1 0,-21 8 0,13-2 0,1 0 0,0 1 0,0 0 0,0 0 0,1 1 0,-11 18 0,-32 64 0,46-85 0,-45 101 0,26-56 0,-40 69 0,56-112 0,3-9 0,4-19 0,8-34 0,18-57 0,-3 13 0,-21 88-71,1-11-91,1 0 1,1 0-1,1 0 0,1 0 0,1 1 1,1 1-1,11-21 0,4 7-6664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9:44:52.624"/>
    </inkml:context>
    <inkml:brush xml:id="br0">
      <inkml:brushProperty name="width" value="0.2" units="cm"/>
      <inkml:brushProperty name="height" value="0.2" units="cm"/>
      <inkml:brushProperty name="color" value="#FFFFFF"/>
    </inkml:brush>
  </inkml:definitions>
  <inkml:trace contextRef="#ctx0" brushRef="#br0">1 0 23892,'1060'57'0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9:45:43.218"/>
    </inkml:context>
    <inkml:brush xml:id="br0">
      <inkml:brushProperty name="width" value="0.2" units="cm"/>
      <inkml:brushProperty name="height" value="0.2" units="cm"/>
      <inkml:brushProperty name="color" value="#FFFFFF"/>
    </inkml:brush>
  </inkml:definitions>
  <inkml:trace contextRef="#ctx0" brushRef="#br0">628 211 24513,'294'-210'0,"-1215"210"0,1004 210 0,461-210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9:45:47.078"/>
    </inkml:context>
    <inkml:brush xml:id="br0">
      <inkml:brushProperty name="width" value="0.2" units="cm"/>
      <inkml:brushProperty name="height" value="0.2" units="cm"/>
      <inkml:brushProperty name="color" value="#FFFFFF"/>
    </inkml:brush>
  </inkml:definitions>
  <inkml:trace contextRef="#ctx0" brushRef="#br0">0 1 23664,'701'0'0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9:45:50.362"/>
    </inkml:context>
    <inkml:brush xml:id="br0">
      <inkml:brushProperty name="width" value="0.2" units="cm"/>
      <inkml:brushProperty name="height" value="0.2" units="cm"/>
      <inkml:brushProperty name="color" value="#FFFFFF"/>
    </inkml:brush>
  </inkml:definitions>
  <inkml:trace contextRef="#ctx0" brushRef="#br0">268 175 24575,'-1'-3'0,"0"1"0,0 0 0,0 0 0,0 0 0,0-1 0,-1 1 0,1 1 0,-1-1 0,1 0 0,-1 0 0,0 0 0,0 1 0,0-1 0,-2-1 0,-2-1 0,-5-5 0,-2 1 0,1 1 0,-1 0 0,0 1 0,0 0 0,-25-6 0,25 8 0,0 0 0,1 0 0,0-2 0,0 1 0,0-1 0,1-1 0,0 0 0,-10-9 0,20 16 0,1 0 0,-1-1 0,1 1 0,-1 0 0,1-1 0,0 1 0,-1 0 0,1-1 0,0 1 0,-1-1 0,1 1 0,0 0 0,-1-1 0,1 1 0,0-1 0,0 1 0,0-1 0,-1 1 0,1-1 0,0 1 0,0-1 0,0 1 0,0-1 0,0 1 0,0-1 0,0 1 0,0-1 0,0 1 0,0-1 0,0 1 0,0-1 0,0 1 0,1-1 0,-1 1 0,0-1 0,0 1 0,0-1 0,1 1 0,-1-1 0,0 1 0,1-1 0,1 0 0,-1 0 0,1 0 0,0 1 0,-1-1 0,1 0 0,0 1 0,0-1 0,-1 1 0,1 0 0,0-1 0,0 1 0,2 0 0,42 2 0,-1 1 0,0 3 0,0 2 0,48 14 0,29 5 0,-73-18 0,1 3 0,-2 2 0,0 2 0,0 2 0,-2 2 0,63 37 0,-48-24-1365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9:45:51.319"/>
    </inkml:context>
    <inkml:brush xml:id="br0">
      <inkml:brushProperty name="width" value="0.2" units="cm"/>
      <inkml:brushProperty name="height" value="0.2" units="cm"/>
      <inkml:brushProperty name="color" value="#FFFFFF"/>
    </inkml:brush>
  </inkml:definitions>
  <inkml:trace contextRef="#ctx0" brushRef="#br0">1 1 24575,'5'5'0,"6"11"0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15:52.215"/>
    </inkml:context>
    <inkml:brush xml:id="br0">
      <inkml:brushProperty name="width" value="0.2" units="cm"/>
      <inkml:brushProperty name="height" value="0.2" units="cm"/>
      <inkml:brushProperty name="color" value="#FFFFFF"/>
    </inkml:brush>
  </inkml:definitions>
  <inkml:trace contextRef="#ctx0" brushRef="#br0">360 29 24575,'-88'1'0,"41"1"0,-1-1 0,1-3 0,-66-12 0,98 9 0,15 5 0,-1 0 0,1 0 0,0 0 0,0 0 0,0 0 0,0 0 0,0 0 0,0 0 0,0 0 0,0 0 0,0-1 0,0 1 0,0 0 0,0 0 0,0 0 0,-1 0 0,1 0 0,0 0 0,0 0 0,0 0 0,0 0 0,0 0 0,0-1 0,0 1 0,0 0 0,0 0 0,0 0 0,0 0 0,0 0 0,0 0 0,0 0 0,0 0 0,0-1 0,0 1 0,0 0 0,0 0 0,0 0 0,1 0 0,-1 0 0,0 0 0,0 0 0,0 0 0,0 0 0,0 0 0,0-1 0,0 1 0,0 0 0,0 0 0,0 0 0,0 0 0,0 0 0,0 0 0,1 0 0,-1 0 0,0 0 0,0 0 0,0 0 0,28-5 0,71 3 0,144 16 0,-51-1 0,-179-13 0,233 18 0,-189-13 0,68-2 0,14 1 0,-51 10 0,-37-4 0,-31-5 0,-1 1 0,0 0 0,0 2 0,0 0 0,26 16 0,-17-9 0,31 13 0,-48-25 0,-1 1 0,1-1 0,-1-1 0,1 0 0,0 0 0,0-1 0,11-1 0,-20 0 0,1 0 0,-1 0 0,0 0 0,1 0 0,-1 0 0,1-1 0,-1 1 0,0-1 0,1 0 0,-1 0 0,0 1 0,0-2 0,0 1 0,1 0 0,-1 0 0,0-1 0,-1 1 0,1-1 0,0 1 0,0-1 0,-1 0 0,1 0 0,-1 0 0,1 0 0,1-2 0,-2 0 0,-1 1 0,1 0 0,0-1 0,-1 1 0,0 0 0,0-1 0,0 1 0,0-1 0,0 1 0,-1 0 0,1-1 0,-1 1 0,0 0 0,0-1 0,0 1 0,0 0 0,-3-4 0,-18-32-1365,-2 2-5461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15:53.061"/>
    </inkml:context>
    <inkml:brush xml:id="br0">
      <inkml:brushProperty name="width" value="0.2" units="cm"/>
      <inkml:brushProperty name="height" value="0.2" units="cm"/>
      <inkml:brushProperty name="color" value="#FFFFFF"/>
    </inkml:brush>
  </inkml:definitions>
  <inkml:trace contextRef="#ctx0" brushRef="#br0">1 0 24575,'19'0'0,"25"0"0,24 0 0,11 0 0,-5 0 0,-9 0 0,-16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31:16.257"/>
    </inkml:context>
    <inkml:brush xml:id="br0">
      <inkml:brushProperty name="width" value="0.2" units="cm"/>
      <inkml:brushProperty name="height" value="0.2" units="cm"/>
      <inkml:brushProperty name="color" value="#FFFFFF"/>
    </inkml:brush>
  </inkml:definitions>
  <inkml:trace contextRef="#ctx0" brushRef="#br0">117 1 24575,'-5'4'0,"-1"8"0,-5 14 0,-14 9 0,-3 2 0,-2 5 0,19-4 0,15-10 0,27-13 0,13-10 0,-2-6-8191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31:39.156"/>
    </inkml:context>
    <inkml:brush xml:id="br0">
      <inkml:brushProperty name="width" value="0.2" units="cm"/>
      <inkml:brushProperty name="height" value="0.2" units="cm"/>
      <inkml:brushProperty name="color" value="#FFFFFF"/>
    </inkml:brush>
  </inkml:definitions>
  <inkml:trace contextRef="#ctx0" brushRef="#br0">204 340 24561,'393'549'0,"-795"-5"0,1046-748 0,-601 265 0</inkml:trace>
  <inkml:trace contextRef="#ctx0" brushRef="#br0" timeOffset="1">1443 1039 24561,'439'-139'0,"-1080"-74"0,647-464 0,-408 1221 0,-239-758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7:54.935"/>
    </inkml:context>
    <inkml:brush xml:id="br0">
      <inkml:brushProperty name="width" value="0.35" units="cm"/>
      <inkml:brushProperty name="height" value="0.35" units="cm"/>
      <inkml:brushProperty name="color" value="#FFFFFF"/>
    </inkml:brush>
  </inkml:definitions>
  <inkml:trace contextRef="#ctx0" brushRef="#br0">42 81 24575,'20'-11'0,"4"-2"0,0 2 0,1 1 0,0 1 0,0 1 0,27-5 0,-10 8 0,-42 5 0,1 0 0,-1 0 0,1 0 0,-1 0 0,1 0 0,-1 0 0,0 0 0,1 0 0,-1 0 0,1 0 0,-1 0 0,0 0 0,1 1 0,-1-1 0,1 0 0,-1 0 0,0 0 0,1 0 0,-1 1 0,0-1 0,1 0 0,-1 1 0,0-1 0,1 0 0,-1 0 0,0 1 0,0-1 0,1 0 0,-1 1 0,0-1 0,0 1 0,0-1 0,0 0 0,0 1 0,1-1 0,-1 1 0,0-1 0,0 0 0,0 1 0,0-1 0,0 1 0,0-1 0,0 0 0,0 1 0,0-1 0,0 1 0,-1-1 0,1 1 0,0-1 0,0 0 0,0 1 0,-14 21 0,11-19 0,-14 17 0,-4 1 0</inkml:trace>
  <inkml:trace contextRef="#ctx0" brushRef="#br0" timeOffset="-1">506 689 24575,'56'10'0,"331"33"0,164-26 0,351-58 0,-832 31-1365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31:25.644"/>
    </inkml:context>
    <inkml:brush xml:id="br0">
      <inkml:brushProperty name="width" value="0.2" units="cm"/>
      <inkml:brushProperty name="height" value="0.2" units="cm"/>
      <inkml:brushProperty name="color" value="#FFFFFF"/>
    </inkml:brush>
  </inkml:definitions>
  <inkml:trace contextRef="#ctx0" brushRef="#br0">446 1129 24575,'10'-1'0,"-1"0"0,1-1 0,-1 0 0,1 0 0,-1-1 0,0 0 0,0-1 0,0 0 0,-1-1 0,14-8 0,15-8 0,633-286 0,-639 295 0,169-74 0,-162 64 0,-32 15 0,-22 9 0,-81 29 0,-93 46 0,16-7 0,159-64 0,-1-1 0,1 0 0,-27 3 0,41-8 0,-1 1 0,1-1 0,0 0 0,-1 0 0,1 0 0,0 0 0,-1 0 0,1-1 0,-1 1 0,1 0 0,0 0 0,0-1 0,-1 1 0,1-1 0,0 1 0,0-1 0,-1 0 0,0-1 0,1 2 0,1-1 0,0 0 0,-1 1 0,1-1 0,0 0 0,0 1 0,-1-1 0,1 0 0,0 0 0,0 1 0,0-1 0,0 0 0,0 0 0,0 1 0,0-1 0,0 0 0,0 0 0,1 1 0,-1-1 0,0 0 0,0 0 0,1 1 0,0-2 0,3-6 0,1 1 0,0 0 0,0 0 0,8-9 0,-12 16 0,55-58 0,3 3 0,101-73 0,-61 51 0,-66 47 0,-33 30 0,0 0 0,0 0 0,0 0 0,0 0 0,0-1 0,0 1 0,1 0 0,-1 0 0,0 0 0,0 0 0,0 0 0,0 0 0,0 0 0,0 0 0,0-1 0,0 1 0,0 0 0,1 0 0,-1 0 0,0 0 0,0 0 0,0 0 0,0-1 0,0 1 0,0 0 0,0 0 0,0 0 0,0 0 0,0 0 0,0-1 0,0 1 0,0 0 0,0 0 0,0 0 0,0 0 0,0 0 0,0-1 0,0 1 0,0 0 0,-1 0 0,1 0 0,0 0 0,0 0 0,0 0 0,0-1 0,0 1 0,0 0 0,0 0 0,0 0 0,-1 0 0,1 0 0,0 0 0,0 0 0,0 0 0,0 0 0,0 0 0,-1-1 0,-20 8 0,-66 37 0,-102 67 0,139-80 0,-168 110 0,-85 51 0,270-177 0,35-21 0,16-11 0,374-276 0,-380 284 0,67-50 0,-60 40 0,-19 19 0,0 0 0,1 0 0,-1-1 0,0 1 0,0 0 0,0 0 0,0 0 0,0 0 0,1-1 0,-1 1 0,0 0 0,0 0 0,0 0 0,0-1 0,0 1 0,0 0 0,0 0 0,0 0 0,0-1 0,0 1 0,0 0 0,0 0 0,0-1 0,0 1 0,0 0 0,0 0 0,0 0 0,0-1 0,0 1 0,0 0 0,0 0 0,0 0 0,0-1 0,0 1 0,-1 0 0,1 0 0,0 0 0,0-1 0,0 1 0,0 0 0,0 0 0,-1 0 0,1 0 0,-3 0 0,0 0 0,-1 0 0,1 0 0,0 1 0,0 0 0,-1-1 0,1 1 0,0 0 0,0 1 0,-3 1 0,-80 35 0,-120 75 0,-71 68 0,208-129 0,54-38 0,20-14 0,30-18 0,-31 16 0,298-168 0,-277 159 0,-24 16 0,-10 12 0,-28 35 0,-2-2 0,-58 58 0,-104 84 0,114-111 0,-135 131 0,279-258 0,539-455 0,-573 483 0,31-31 0,-52 47 0,-1 1 0,1-1 0,0 0 0,0 0 0,-1-1 0,1 1 0,-1 0 0,0 0 0,0-1 0,0 1 0,0-1 0,0 1 0,0-1 0,-1 1 0,1-1 0,-1 0 0,1-2 0,-2 3 0,1 0 0,-1 1 0,1-1 0,-1 1 0,0-1 0,1 1 0,-1-1 0,0 1 0,0-1 0,0 1 0,0 0 0,0-1 0,0 1 0,-1 0 0,1 0 0,0 0 0,-1 0 0,1 0 0,0 0 0,-3 0 0,-7-4 0,0 1 0,-1 0 0,0 1 0,0 1 0,-23-3 0,-8 1 0,0 2 0,-1 2 0,1 2 0,0 2 0,0 1 0,1 3 0,-1 1 0,-58 22 0,66-18 0,24-8 0,0 0 0,-1-1 0,1-1 0,-1 0 0,0 0 0,0-1 0,-14 1 0,26-3 0,-1 0 0,0 0 0,0 0 0,1 0 0,-1 0 0,0-1 0,0 1 0,0 0 0,1 0 0,-1 0 0,0-1 0,1 1 0,-1 0 0,0-1 0,0 1 0,1 0 0,-1-1 0,1 1 0,-1-1 0,0 1 0,1-1 0,-1 0 0,1 1 0,-1-1 0,1 0 0,0 1 0,-1-1 0,1 0 0,0 1 0,-1-1 0,1 0 0,0 1 0,0-1 0,-1 0 0,1 0 0,0 0 0,0 1 0,0-1 0,0 0 0,0 0 0,0 1 0,1-2 0,1-7 0,1 1 0,0-1 0,1 1 0,-1 0 0,2 0 0,7-11 0,66-96 0,141-156 0,-189 235 0,93-101 0,35-45 0,-144 164 0,-13 17 0,-2 2 0,-24 29 0,3-2 0,-528 680 0,538-693 0,2 0 0,0 1 0,-10 22 0,19-36 0,0 0 0,1 0 0,-1 0 0,1 0 0,-1 0 0,1 0 0,-1 1 0,1-1 0,0 0 0,0 0 0,0 0 0,1 0 0,-1 2 0,1-3 0,-1 0 0,0 0 0,1 0 0,-1 0 0,1 0 0,-1 0 0,1-1 0,0 1 0,-1 0 0,1 0 0,0-1 0,0 1 0,-1 0 0,1-1 0,0 1 0,0-1 0,0 1 0,0-1 0,1 1 0,3 0 0,1 0 0,-1 0 0,0-1 0,0 0 0,1 0 0,-1 0 0,0 0 0,9-3 0,43-10 0,-1-2 0,66-28 0,-56 18 0,69-16 0,-125 39 0,-1 0 0,0 1 0,1 0 0,17 0 0,-26 1 0,0 0 0,0 0 0,0 0 0,-1 0 0,1 0 0,0 0 0,0 0 0,0 0 0,0 0 0,0 1 0,0-1 0,0 0 0,-1 1 0,1-1 0,0 1 0,0-1 0,0 1 0,-1-1 0,1 1 0,0 0 0,-1-1 0,1 1 0,0 0 0,-1-1 0,1 1 0,-1 0 0,1 0 0,-1 0 0,0-1 0,1 1 0,-1 0 0,0 0 0,1 0 0,-1 0 0,0 0 0,0 0 0,0 0 0,0 0 0,0-1 0,0 1 0,0 0 0,0 0 0,0 0 0,0 0 0,-1 2 0,-1 3 0,-1-1 0,0 1 0,1 0 0,-2-1 0,1 0 0,-5 6 0,-11 13 0,-2-2 0,0 0 0,-27 21 0,-81 57 0,72-57 0,-143 101-1365,127-98-5461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4T16:31:39.154"/>
    </inkml:context>
    <inkml:brush xml:id="br0">
      <inkml:brushProperty name="width" value="0.2" units="cm"/>
      <inkml:brushProperty name="height" value="0.2" units="cm"/>
      <inkml:brushProperty name="color" value="#FFFFFF"/>
    </inkml:brush>
  </inkml:definitions>
  <inkml:trace contextRef="#ctx0" brushRef="#br0">230 222 24575,'-54'3'0,"1"2"0,-63 15 0,109-19 0,62-15 0,68-27 0,-33 10 0,-87 30 0,7-2 0,1 0 0,0 0 0,-1 1 0,22-2 0,-30 4 0,-1 0 0,0 0 0,1 0 0,-1 0 0,1 0 0,-1 0 0,0 1 0,1-1 0,-1 0 0,0 1 0,1-1 0,-1 1 0,0 0 0,0-1 0,1 1 0,-1 0 0,0 0 0,0 0 0,0-1 0,0 1 0,0 0 0,0 1 0,0-1 0,0 0 0,-1 0 0,1 0 0,0 0 0,-1 1 0,1-1 0,-1 0 0,1 1 0,-1-1 0,1 0 0,-1 1 0,0-1 0,0 1 0,0-1 0,0 0 0,0 1 0,0-1 0,0 1 0,0-1 0,0 0 0,-1 1 0,1-1 0,-1 0 0,0 2 0,-3 10 0,1-5 0</inkml:trace>
  <inkml:trace contextRef="#ctx0" brushRef="#br0" timeOffset="1">279 348 24575,'-25'23'0,"-70"52"0,84-66 0,-58 40 0,66-48 0,0 1 0,0 0 0,0-1 0,1 1 0,-1-1 0,-1 0 0,1 0 0,0 0 0,-4 0 0,7-1 0,-1 0 0,1 0 0,-1 0 0,1 0 0,0 0 0,-1 0 0,1 0 0,0 0 0,-1 0 0,1 0 0,-1 0 0,1-1 0,0 1 0,-1 0 0,1 0 0,0 0 0,0-1 0,-1 1 0,1 0 0,0 0 0,-1-1 0,1 1 0,0 0 0,0-1 0,0 1 0,-1 0 0,1-1 0,0 1 0,0 0 0,0-1 0,0 1 0,0-1 0,0 1 0,-1 0 0,1-1 0,0 1 0,0 0 0,0-1 0,0 1 0,1-1 0,0-4 0,0 0 0,0 1 0,1-1 0,0 1 0,0-1 0,0 1 0,0 0 0,1-1 0,5-5 0,10-13 0,1 2 0,0 1 0,2 0 0,0 1 0,32-20 0,-50 37 0,0 0 0,1 0 0,-1 0 0,0 1 0,1 0 0,-1 0 0,1 0 0,-1 0 0,8-1 0,-10 2 0,0 0 0,-1 0 0,1 0 0,-1 0 0,1 0 0,0 1 0,-1-1 0,1 0 0,0 0 0,-1 0 0,1 1 0,-1-1 0,1 0 0,-1 1 0,1-1 0,-1 0 0,1 1 0,-1-1 0,1 1 0,-1-1 0,1 1 0,0 0 0,-1 0 0,1 1 0,-1-1 0,0 0 0,0 0 0,1 1 0,-1-1 0,0 0 0,0 1 0,0-1 0,-1 0 0,1 0 0,0 1 0,0-1 0,-1 0 0,0 3 0,-22 43 0,13-30 0,4-5 0,8-9 0,20-18 0,-21 15 0,27-21 0</inkml:trace>
  <inkml:trace contextRef="#ctx0" brushRef="#br0" timeOffset="-1">546 188 24575,'40'-32'0</inkml:trace>
  <inkml:trace contextRef="#ctx0" brushRef="#br0" timeOffset="-3">618 132 24575,'19'-14'0,"-14"11"0</inkml:trace>
  <inkml:trace contextRef="#ctx0" brushRef="#br0" timeOffset="-5">642 86 24575,'-107'43'0,"-149"43"0,237-79-17,0 0 0,1 1 0,0 1 0,0 1 0,1 0 0,0 1-1,1 1 1,-23 22 0,-9 5-1194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2:43.678"/>
    </inkml:context>
    <inkml:brush xml:id="br0">
      <inkml:brushProperty name="width" value="0.2" units="cm"/>
      <inkml:brushProperty name="height" value="0.2" units="cm"/>
      <inkml:brushProperty name="color" value="#FFFFFF"/>
    </inkml:brush>
  </inkml:definitions>
  <inkml:trace contextRef="#ctx0" brushRef="#br0">619 1 24575,'-16'0'0,"19"0"0,32 0 0,276 1 0,-277 2 0,-30 0 0,-20 1 0,-342 11 0,254-14 0,22-2 0,42 0 0,0 1 0,0 2 0,0 2 0,-46 9 0,79-10 0,-1-1 0,1 1 0,-1 0 0,1 1 0,0-1 0,1 2 0,-1-1 0,1 1 0,-1 0 0,1 0 0,-8 9 0,6-4 0,1 0 0,-1 1 0,2-1 0,0 1 0,0 1 0,-7 18 0,3 4 0,1 0 0,2 1 0,1 0 0,-1 39 0,6-72 0,1 0 0,0-1 0,0 1 0,0 0 0,0 0 0,0 0 0,1 0 0,-1-1 0,0 1 0,1 0 0,0 0 0,-1-1 0,1 1 0,0 0 0,0-1 0,0 1 0,0-1 0,1 3 0,1-2 0,0 0 0,0 0 0,0 0 0,0 0 0,0 0 0,1-1 0,-1 1 0,0-1 0,6 1 0,28 6 0,0-2 0,1-2 0,75 0 0,-76-5 0,0 2 0,0 2 0,-1 1 0,45 12 0,-79-16 0,1 1 0,-1 0 0,0 0 0,0 0 0,1 0 0,-1 0 0,0 0 0,0 0 0,0 1 0,-1-1 0,4 3 0,-5-3 0,1-1 0,-1 1 0,0-1 0,1 1 0,-1 0 0,0-1 0,1 1 0,-1 0 0,0-1 0,0 1 0,0 0 0,0 0 0,0-1 0,1 1 0,-1 0 0,0-1 0,-1 1 0,1 0 0,0 0 0,0-1 0,0 1 0,0 0 0,-1-1 0,1 2 0,-2 1 0,-1 0 0,1 0 0,0 0 0,-1 0 0,0 0 0,0-1 0,0 0 0,0 1 0,0-1 0,0 0 0,0 0 0,-5 1 0,-45 20 0,-1-3 0,-76 19 0,66-21 0,-85 20 0,121-28 0,32-8 0,16-2 0,167-22 0,-57 5 0,-110 15 0,-1 0 0,1-2 0,-1 0 0,0-2 0,0 0 0,22-10 0,-32 11 0,0 0 0,0-1 0,-1 0 0,0 0 0,0-1 0,-1 0 0,0 0 0,0 0 0,0-1 0,-1 0 0,0-1 0,-1 0 0,8-14 0,-7 8 0,0 1 0,-1 0 0,0-1 0,-1 0 0,3-22 0,-6 31 0,-1 0 0,1-1 0,-1 1 0,0 0 0,-1 0 0,1 0 0,-1 0 0,-1 0 0,1 0 0,-1 0 0,0 1 0,0-1 0,-1 0 0,1 1 0,-1 0 0,-6-8 0,0 4 0,0 0 0,0 1 0,-1 0 0,0 1 0,0 0 0,-1 0 0,0 1 0,0 1 0,-22-8 0,-15-3 0,-54-9 0,48 13 0,29 6 0,-1-1 0,1-1 0,0-1 0,-28-15 0,51 23 0,0 0 0,0 0 0,0-1 0,0 1 0,0-1 0,0 1 0,0-1 0,1 0 0,-1 1 0,1-1 0,-1 0 0,1 0 0,0 0 0,0 0 0,-1-1 0,2 1 0,-1 0 0,0 0 0,0-1 0,1 1 0,-1 0 0,1-1 0,0 1 0,0-1 0,0 1 0,0 0 0,0-4 0,1 3 0,0 0 0,0 0 0,0 0 0,0 0 0,1 0 0,-1 1 0,1-1 0,0 0 0,-1 1 0,1 0 0,0-1 0,0 1 0,1 0 0,-1 0 0,0 0 0,1 0 0,-1 0 0,1 1 0,3-2 0,-5 2 0,0 1 0,0-1 0,1 1 0,-1-1 0,0 1 0,0 0 0,0 0 0,0-1 0,0 1 0,1 0 0,-1 0 0,0 0 0,0 0 0,0 1 0,0-1 0,1 0 0,-1 0 0,0 1 0,0-1 0,0 1 0,0-1 0,2 2 0,-1-1 0,0 1 0,0 0 0,-1 0 0,1-1 0,-1 1 0,1 0 0,-1 1 0,1-1 0,-1 0 0,0 0 0,1 3 0,3 12 0,0-1 0,-1 1 0,-1 0 0,0 0 0,-2 0 0,0 0 0,0 1 0,-4 27 0,-28 140 0,10-99 0,9-38 0,-10 79 0,22-123 0,-1 0 0,1 0 0,0 0 0,0 1 0,0-1 0,1 0 0,-1 0 0,1 0 0,0 0 0,1 0 0,-1 0 0,0 0 0,1 0 0,0 0 0,0-1 0,0 1 0,1-1 0,-1 1 0,1-1 0,0 0 0,0 0 0,5 4 0,-1-3 0,0 0 0,0 0 0,1 0 0,0-1 0,-1-1 0,1 1 0,0-1 0,0-1 0,1 1 0,12 0 0,50 1 0,97-7 0,75-19 0,-158 13 0,39-8 0,160-43 0,-275 58 0,22-5 0,50-7 0,-73 16 0,-14 4 0,-20 6 0,-61 20 0,0-4 0,-101 16 0,181-41 0,1-1 0,-1-1 0,0 1 0,0-1 0,0 0 0,0-1 0,0 0 0,0 0 0,-9-3 0,12 3 0,1 0 0,0-1 0,-1 0 0,1 0 0,0 0 0,0 0 0,0 0 0,0-1 0,1 1 0,-1-1 0,1 0 0,-1 0 0,1 1 0,0-2 0,0 1 0,0 0 0,0 0 0,1-1 0,-2-4 0,0-1 0,0-1 0,1 1 0,0-1 0,0 0 0,1 0 0,1 0 0,0 0 0,0 1 0,0-1 0,2 0 0,-1 0 0,1 0 0,0 1 0,8-18 0,-4 12 0,1 1 0,0 0 0,2 1 0,-1 0 0,2 0 0,0 0 0,0 2 0,17-16 0,-10 12 0,-12 12 0,-1 0 0,0 0 0,0 0 0,0-1 0,-1 0 0,1 0 0,-1 0 0,0 0 0,0 0 0,0-1 0,0 0 0,1-5 0,-4 10 0,0 0 0,0-1 0,0 1 0,0-1 0,0 1 0,0-1 0,0 1 0,0-1 0,0 1 0,0-1 0,0 1 0,0-1 0,-1 1 0,1 0 0,0-1 0,0 1 0,-1-1 0,1 1 0,0 0 0,-1-1 0,1 1 0,0 0 0,-1-1 0,1 1 0,0 0 0,-1-1 0,1 1 0,-1 0 0,1 0 0,0 0 0,-1-1 0,1 1 0,-1 0 0,1 0 0,-1 0 0,1 0 0,-1 0 0,1 0 0,-1 0 0,1 0 0,-1 0 0,0 0 0,-24 3 0,22-3 0,-26 5 0,0 1 0,0 1 0,-32 14 0,59-20 0,-1 0 0,1 0 0,0 0 0,0 0 0,0 1 0,0-1 0,0 1 0,0-1 0,0 1 0,0 0 0,0 0 0,-1 2 0,3-3 0,-1 0 0,1 0 0,0 0 0,-1-1 0,1 1 0,0 0 0,0 0 0,0 0 0,0 0 0,0 0 0,-1 0 0,2 0 0,-1-1 0,0 1 0,0 0 0,0 0 0,0 0 0,1 0 0,-1 0 0,0 0 0,1-1 0,-1 1 0,1 1 0,2 1 0,0 1 0,0-1 0,1 0 0,-1 0 0,1-1 0,-1 1 0,1-1 0,0 0 0,0 1 0,0-2 0,0 1 0,7 1 0,48 14 0,98 14 0,23 5 0,-171-34 0,-1 1 0,0-1 0,0 2 0,0-1 0,0 1 0,0 0 0,-1 1 0,9 6 0,-15-9 0,1-1 0,-1 1 0,1 0 0,-1-1 0,1 1 0,-1 0 0,0 0 0,0 0 0,0 0 0,0 0 0,0 1 0,-1-1 0,1 0 0,-1 0 0,1 0 0,-1 1 0,0-1 0,0 0 0,0 1 0,0-1 0,0 0 0,0 0 0,-1 1 0,1-1 0,-1 0 0,1 0 0,-1 0 0,0 1 0,0-1 0,0 0 0,0 0 0,0 0 0,-1-1 0,-2 5 0,-7 6 0,0 1 0,-1-1 0,0-1 0,0 0 0,-18 11 0,12-9 0,-26 25 0,44-37 0,-1-1 0,0 1 0,0 0 0,0-1 0,1 1 0,-1 0 0,0 0 0,1-1 0,-1 1 0,0 0 0,1 0 0,-1 0 0,1 0 0,0 0 0,-1 0 0,1 0 0,0 0 0,-1 0 0,1 0 0,0 0 0,0 0 0,0 0 0,0 0 0,0 0 0,0 0 0,0 0 0,0 0 0,1 2 0,1-2 0,-1 0 0,0 1 0,1-1 0,0 0 0,-1 0 0,1 0 0,-1 0 0,1-1 0,0 1 0,0 0 0,-1-1 0,1 1 0,0-1 0,0 0 0,3 1 0,31 2 0,1-2 0,0-1 0,52-7 0,-66 3 0,-37 5 0,-53 9 0,1 3 0,0 3 0,-77 30 0,131-41 0,0 0 0,1 1 0,-1 0 0,1 1 0,-20 15 0,26-17 0,1-1 0,-1 1 0,1 0 0,0 0 0,0 0 0,0 0 0,0 1 0,1 0 0,0 0 0,1-1 0,-1 2 0,1-1 0,-2 11 0,-5 29 0,-2 0 0,-29 75 0,33-102 0,-2 0 0,0 0 0,-1-1 0,-1 0 0,0-1 0,-2 0 0,0-1 0,-20 20 0,46-44 0,0 0 0,1 1 0,26-10 0,40-7 0,1 4 0,154-19 0,-128 31 0,-103 8 0,0 0 0,-1 0 0,1 0 0,0 0 0,-1 1 0,1 0 0,-1-1 0,1 1 0,3 2 0,-7-3 0,0 0 0,0 1 0,1-1 0,-1 0 0,0 1 0,0-1 0,0 0 0,0 1 0,0-1 0,0 0 0,0 1 0,0-1 0,0 0 0,0 1 0,0-1 0,0 0 0,0 1 0,0-1 0,0 0 0,0 1 0,0-1 0,0 0 0,0 1 0,0-1 0,0 0 0,-1 1 0,1-1 0,0 0 0,0 0 0,0 1 0,-1-1 0,1 0 0,0 0 0,0 1 0,-1-1 0,1 0 0,0 0 0,-1 0 0,1 1 0,0-1 0,0 0 0,-1 0 0,1 0 0,0 0 0,-1 0 0,0 0 0,-11 7 0,0-1 0,0-1 0,-14 4 0,-58 19 0,-176 52 0,253-78 0,-1-1 0,0 1 0,1-1 0,-1-1 0,0 0 0,0 0 0,0 0 0,1-1 0,-1 0 0,0-1 0,-8-2 0,12 2 0,1 1 0,0-1 0,0 1 0,0-1 0,1 0 0,-1 0 0,0 0 0,1 0 0,-1-1 0,1 1 0,0-1 0,0 1 0,0-1 0,0 0 0,0 0 0,0 0 0,1 0 0,0 0 0,-1 0 0,1 0 0,0-1 0,1 1 0,-1 0 0,0-1 0,1 1 0,0-1 0,0-5 0,1-6 0,1 0 0,0 1 0,1-1 0,1 1 0,0 0 0,1 0 0,9-19 0,56-95 0,-56 104 0,53-98 0,-36 62 0,3 1 0,59-77 0,-92 135 0,21-21 0,-21 21 0,-1 1 0,1 0 0,-1-1 0,1 1 0,0 0 0,-1-1 0,1 1 0,-1 0 0,1 0 0,-1 0 0,1 0 0,0 0 0,-1-1 0,1 1 0,-1 0 0,1 0 0,0 0 0,-1 1 0,1-1 0,-1 0 0,1 0 0,0 0 0,-1 0 0,1 1 0,-1-1 0,1 0 0,-1 0 0,1 1 0,-1-1 0,1 0 0,-1 1 0,1-1 0,-1 1 0,1-1 0,-1 0 0,0 1 0,1-1 0,-1 1 0,0-1 0,1 1 0,-1-1 0,0 1 0,0 0 0,0-1 0,1 1 0,-1 0 0,5 17 0,-1 0 0,-1 1 0,-1-1 0,0 0 0,-2 1 0,0-1 0,-3 26 0,1 24 0,2-67 0,0-1 0,0 1 0,-1 0 0,1 0 0,0-1 0,0 1 0,0 0 0,0 0 0,0-1 0,1 1 0,-1 0 0,0 0 0,0-1 0,0 1 0,1 0 0,-1 0 0,0-1 0,1 1 0,-1 0 0,0-1 0,1 1 0,-1-1 0,1 1 0,-1-1 0,1 1 0,-1-1 0,1 1 0,0-1 0,-1 1 0,1-1 0,0 1 0,-1-1 0,1 0 0,0 0 0,-1 1 0,1-1 0,0 0 0,0 0 0,-1 0 0,1 0 0,0 0 0,0 0 0,-1 0 0,1 0 0,0 0 0,0 0 0,-1 0 0,1 0 0,1-1 0,4-1 0,-1 0 0,0-1 0,1 0 0,-1 0 0,5-4 0,-7 5 0,170-131 0,-170 131 0,18-16 0,-20 17 0,-1 1 0,1-1 0,0 1 0,-1-1 0,1 0 0,-1 1 0,1-1 0,-1 0 0,1 1 0,-1-1 0,0 0 0,1 0 0,-1 1 0,0-1 0,1 0 0,-1 0 0,0 0 0,0 1 0,0-1 0,0 0 0,0 0 0,0 0 0,0 0 0,0 0 0,-1 1 0,1 0 0,-1-1 0,1 1 0,-1 0 0,1 0 0,-1 0 0,1-1 0,-1 1 0,1 0 0,-1 0 0,1 0 0,-1 0 0,0 0 0,1 0 0,-1 0 0,1 0 0,-1 0 0,1 0 0,-1 0 0,1 1 0,-1-1 0,1 0 0,-1 0 0,1 0 0,-2 1 0,-14 6 0,0 0 0,1 1 0,0 1 0,-18 13 0,-9 5 0,33-22 0,1-1 0,1 1 0,-1 0 0,1 0 0,-12 11 0,17-14 0,0 1 0,0 0 0,0-1 0,1 1 0,-1 0 0,1 0 0,-1 0 0,1 0 0,0 0 0,0 0 0,0 0 0,1 0 0,-1 1 0,1-1 0,0 0 0,-1 0 0,2 4 0,1 15 0,0-1 0,2 1 0,1-1 0,1 0 0,0 0 0,2 0 0,0-1 0,2 0 0,13 22 0,-21-39 0,0 1 0,1-1 0,-1 1 0,1-1 0,0 0 0,0 0 0,0 0 0,0-1 0,0 1 0,1-1 0,-1 0 0,8 4 0,-9-6 0,0 1 0,0-1 0,1 0 0,-1 1 0,0-1 0,0 0 0,1 0 0,-1-1 0,0 1 0,1 0 0,-1-1 0,0 1 0,0-1 0,0 0 0,0 0 0,1 0 0,-1 0 0,0 0 0,-1 0 0,1-1 0,0 1 0,0 0 0,0-1 0,2-3 0,3-3 0,0-1 0,0 0 0,-1 0 0,0-1 0,0 0 0,-1 0 0,-1 0 0,0-1 0,0 1 0,-1-1 0,0 0 0,-1 0 0,1-15 0,1-21 0,-5-87 0,0 98 0,1-35 0,1 40 0,-1-1 0,-8-50 0,6 76 0,0 1 0,0-1 0,0 0 0,-1 1 0,0-1 0,0 1 0,0 0 0,-1 0 0,0 0 0,0 0 0,0 1 0,-1 0 0,1 0 0,-1 0 0,0 0 0,0 1 0,-7-4 0,-11-6 0,-1 2 0,-40-14 0,41 17-682,-38-7-1,28 10-6143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16.386"/>
    </inkml:context>
    <inkml:brush xml:id="br0">
      <inkml:brushProperty name="width" value="0.2" units="cm"/>
      <inkml:brushProperty name="height" value="0.2" units="cm"/>
      <inkml:brushProperty name="color" value="#FFFFFF"/>
    </inkml:brush>
  </inkml:definitions>
  <inkml:trace contextRef="#ctx0" brushRef="#br0">4504 255 24575,'-101'-3'0,"-114"-18"0,-90-30 0,137 21 0,-769-96 0,897 121 0,31 2 0,11 0 0,18-1 0,41-1 0,0 2 0,65 5 0,-117-1 0,1 1 0,-1-1 0,0 1 0,0 1 0,0 0 0,-1 0 0,1 0 0,-1 1 0,13 8 0,-1 2 0,-1 1 0,22 22 0,-18-16 0,-7-8 0,2-1 0,0 0 0,0-2 0,1 0 0,0-2 0,1 0 0,30 8 0,37 17 0,-83-31 0,-1-1 0,1 1 0,0 0 0,-1 0 0,1 1 0,-1-1 0,0 1 0,0 0 0,0 0 0,5 6 0,-8-9 0,1 1 0,-1-1 0,0 1 0,1 0 0,-1-1 0,0 1 0,0 0 0,0-1 0,0 1 0,1 0 0,-1 0 0,0-1 0,0 1 0,0 0 0,-1-1 0,1 1 0,0 0 0,0-1 0,0 1 0,0 0 0,-1-1 0,1 1 0,0 0 0,-1-1 0,0 2 0,0-1 0,-1 1 0,0 0 0,0-1 0,1 1 0,-1-1 0,-1 0 0,1 0 0,0 0 0,0 0 0,0 0 0,-5 1 0,-28 7 0,-1-2 0,0-2 0,0-1 0,-64-2 0,51-1 0,-292-1 0,151-2 0,434 2 0,1 0 0,1011 0-895,-2357-38 938,909 29 63,155 7 5,-10 0 101,1-1 0,-71-15-1,96 10-211,21 8 0,0 0 0,0 0 0,0-1 0,0 1 0,0 0 0,0 0 0,0 0 0,-1 0 0,1 0 0,0-1 0,0 1 0,0 0 0,0 0 0,0 0 0,0-1 0,0 1 0,0 0 0,0 0 0,0 0 0,0 0 0,0-1 0,0 1 0,0 0 0,0 0 0,0 0 0,0 0 0,0-1 0,1 1 0,-1 0 0,0 0 0,0 0 0,0 0 0,0 0 0,0-1 0,0 1 0,0 0 0,1 0 0,-1 0 0,0 0 0,0 0 0,0 0 0,0-1 0,0 1 0,1 0 0,-1 0 0,0 0 0,0 0 0,0 0 0,0 0 0,1 0 0,40-9 0,411-8 0,-328 17 0,-74-1 0,-47 1 0,-5 0 0,-27 1 0,-1361 1 0,1620-2 0,1023 0 0,-1410 0 0,-127-2 0,-906-42-1570,855 23 1570,107-5 0,207 22 0,0 1 0,0-2 0,-24-9 0,44 14 0,0-1 0,0 1 0,0-1 0,0 1 0,0-1 0,1 1 0,-1-1 0,0 1 0,0-1 0,0 0 0,0 1 0,1-1 0,-1 0 0,0 0 0,0-1 0,1 1 0,0 1 0,0-1 0,0 1 0,0 0 0,0-1 0,0 1 0,0-1 0,0 1 0,1 0 0,-1-1 0,0 1 0,0-1 0,0 1 0,1 0 0,-1-1 0,0 1 0,0 0 0,1-1 0,-1 1 0,0 0 0,1 0 0,-1-1 0,0 1 0,1 0 0,-1 0 0,0 0 0,1-1 0,-1 1 0,1 0 0,17-6 0,0 1 0,1 1 0,-1 1 0,1 0 0,36 1 0,-29 0 0,17-1 20,48-1 1269,-160 3-1028,-127 2-261,-106 0 0,-26 2 0,-352-3 0,1047 3 0,21 12-305,993 122-1219,-1027-83 1512,-116-2-36,-222-48 46,0 0-1,0 1 1,-1 1 0,0 0 0,20 12 0,-35-18 2,1 1 0,-1-1 0,1 0 0,-1 0 0,1 1 0,-1-1 0,0 0 0,1 1 0,-1-1 0,1 1 0,-1-1 0,0 1 0,1-1 0,-1 0 0,0 1 0,0-1 0,1 1 0,-1 0 0,0-1 0,0 1 0,0-1 0,0 1 0,0-1 0,1 1 0,-1-1 0,0 1 0,0-1 0,0 1 0,-1 0 0,1-1 0,0 1 0,0-1 0,0 1 0,0-1 0,-1 1 0,0 1 0,-1-1 0,0 1 0,0-1 0,1 0 0,-1 1 0,0-1 0,0 0 0,0 0 0,0-1 0,-1 1 0,1 0 0,-3 0 0,-34 6 0,-1-1 0,-41 1 0,-197 5 0,-1399-23 248,1568 3 48,97 5-271,32 0 0,381 3-12,-384 0-13,386 20-339,1033 126-1354,-1100-92 1886,-134-4 579,-151-29-609,-50-21-161,0 0-1,0 1 1,0-1 0,0 1-1,-1-1 1,1 1 0,0 0-1,0-1 1,0 1 0,0 0-1,-1-1 1,1 1 0,0 0-1,-1 0 1,1 0 0,-1 0-1,1 0 1,-1 0 0,1-1-1,-1 1 1,0 0 0,1 2-1,-1-2-1,-1 0-1,0 0 0,1 0 1,-1 0-1,0 0 0,1-1 1,-1 1-1,0 0 0,0 0 1,1 0-1,-1-1 0,0 1 1,0-1-1,0 1 0,0 0 1,0-1-1,0 0 0,0 1 1,0-1-1,0 0 1,-2 1-1,-55 11 7,-172 5-6,-131-10 0,-996-77-1939,1025 37 2262,118 5 970,191 24-1091,-36-10 0,51 10-214,10-1-16,44-3-13,135 0 41,868 6 1808,-1177-1-1447,-485-23-361,534 19 0,73 4 0,11 1 0,51-2 0,184 0 0,187 2-467,1264 56-1868,-1287-23 2303,-148-2-99,-237-27 121,0 1 0,0 1 0,20 7 0,-39-11 10,-1 0 0,1 0 0,0 0 0,0 0 0,-1 0 0,1 0 0,0 0 0,0 0 0,0 1 0,-1-1 0,1 0 0,0 0 0,0 0 1,0 0-1,-1 0 0,1 0 0,0 0 0,0 1 0,0-1 0,-1 0 0,1 0 0,0 0 0,0 0 0,0 1 0,0-1 0,0 0 0,0 0 0,-1 0 0,1 1 1,0-1-1,0 0 0,0 0 0,0 1 0,0-1 0,0 0 0,0 0 0,0 1 0,0-1 0,0 0 0,0 0 0,0 0 0,0 1 0,0-1 0,0 0 0,0 0 1,0 1-1,0-1 0,1 0 0,-1 0 0,0 0 0,0 1 0,0-1 0,0 0 0,0 0 0,0 0 0,1 0 0,-1 1 0,0-1 0,0 0 0,0 0 0,1 0 1,-1 0-1,0 0 0,1 1 0,-60 8 4,-160 2-4,-132-7 0,-540-33-1880,476 4-1434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27.587"/>
    </inkml:context>
    <inkml:brush xml:id="br0">
      <inkml:brushProperty name="width" value="0.2" units="cm"/>
      <inkml:brushProperty name="height" value="0.2" units="cm"/>
      <inkml:brushProperty name="color" value="#FFFFFF"/>
    </inkml:brush>
  </inkml:definitions>
  <inkml:trace contextRef="#ctx0" brushRef="#br0">1280 437 24575,'-4'4'0,"-1"0"0,0 0 0,1-1 0,-1 0 0,0 0 0,-1 0 0,1-1 0,0 0 0,-10 3 0,-56 10 0,42-10 0,-65 10 0,-156 5 0,-100-21 0,159-1 0,-44 2 0,403 0 0,336-2 0,546 5 0,-966 1 0,-82-3 0,1-1 0,-1 0 0,1 1 0,-1-1 0,1 1 0,-1 0 0,1-1 0,-1 1 0,0 1 0,4 1 0,-6-3 0,0 0 0,0 0 0,0 1 0,0-1 0,0 0 0,1 0 0,-1 0 0,0 1 0,0-1 0,0 0 0,0 0 0,-1 0 0,1 0 0,0 1 0,0-1 0,0 0 0,0 0 0,0 0 0,0 1 0,0-1 0,0 0 0,0 0 0,0 0 0,0 0 0,-1 0 0,1 1 0,0-1 0,0 0 0,0 0 0,0 0 0,0 0 0,-1 0 0,1 0 0,0 1 0,0-1 0,0 0 0,0 0 0,-1 0 0,1 0 0,0 0 0,-1 0 0,-21 6 0,-36 3 0,-106 0 0,110-8 0,51-1 0,-966 6 0,851-17 0,116 12 0,0-1 0,-1-1 0,1 1 0,0 0 0,0 0 0,0-1 0,0 1 0,0-1 0,0 0 0,0 0 0,0 1 0,0-1 0,0-1 0,0 1 0,0 0 0,-1-2 0,4 2 0,0 0 0,1 0 0,0 0 0,-1 0 0,1 0 0,-1 0 0,1 0 0,0 1 0,0-1 0,-1 0 0,1 1 0,0 0 0,0-1 0,0 1 0,0 0 0,2 0 0,109-12 0,202 4 0,-198 8 0,72-5 0,60 1 0,-237 4 0,0 1 0,0 0 0,22 5 0,-33-6 0,0 1 0,1-1 0,-1 0 0,0 1 0,0-1 0,0 0 0,1 1 0,-1 0 0,0-1 0,0 1 0,0-1 0,0 1 0,0 0 0,0 0 0,0 0 0,0 0 0,-1 0 0,1 0 0,0 0 0,0 0 0,-1 0 0,1 0 0,-1 0 0,1 0 0,-1 0 0,1 0 0,-1 1 0,0-1 0,1 0 0,-1 0 0,0 1 0,0-1 0,0 0 0,0 0 0,0 1 0,0-1 0,0 0 0,-1 0 0,1 0 0,0 1 0,-1-1 0,1 0 0,-1 0 0,1 0 0,-2 2 0,-3 6 0,-1-1 0,1 1 0,-1-1 0,-12 11 0,11-11 0,-3 4 0,-7 7 0,-1 0 0,-36 30 0,50-45 0,-1-1 0,1 1 0,-1-1 0,1 0 0,-1-1 0,0 1 0,-1-1 0,1 0 0,0 0 0,0-1 0,-1 0 0,1 0 0,-1 0 0,1 0 0,-1-1 0,0 0 0,1 0 0,-1-1 0,-8-1 0,6-1 0,-1 0 0,1-1 0,0 0 0,0-1 0,0 0 0,0 0 0,1-1 0,0 0 0,0 0 0,-8-10 0,-7-10 0,-26-43 0,36 52 0,-97-147 0,107 161 0,-3-4 0,-1-1 0,0 1 0,0 0 0,-11-9 0,17 15 0,-1 1 0,0-1 0,0 0 0,0 1 0,0-1 0,0 1 0,0-1 0,0 1 0,0-1 0,0 1 0,0-1 0,0 1 0,0 0 0,0 0 0,0 0 0,0 0 0,0-1 0,0 1 0,0 0 0,0 1 0,0-1 0,0 0 0,0 0 0,0 0 0,0 1 0,-1-1 0,1 0 0,1 1 0,-1-1 0,0 1 0,0 0 0,0-1 0,0 1 0,0-1 0,0 1 0,1 0 0,-1 0 0,0 0 0,0-1 0,1 1 0,-1 0 0,1 0 0,-1 0 0,1 0 0,-1 0 0,0 2 0,-15 46 0,15-44 0,4-7 0,12-32 0,121-267 0,-126 282 0,1 0 0,14-17 0,-25 35 0,1-1 0,0 1 0,0 0 0,0 0 0,0-1 0,0 1 0,0 0 0,0 0 0,0 0 0,0 0 0,0 0 0,1 0 0,-1 0 0,0 0 0,1 1 0,-1-1 0,1 0 0,-1 1 0,1-1 0,-1 1 0,1 0 0,-1-1 0,1 1 0,-1 0 0,1 0 0,2 0 0,-2 2 0,-1-1 0,1 1 0,0 0 0,0 0 0,-1 0 0,1 0 0,-1 0 0,0 0 0,0 0 0,1 0 0,-1 1 0,-1-1 0,1 0 0,0 1 0,-1-1 0,1 1 0,0 2 0,7 43 0,-2 1 0,-1 81 0,-4-109 0,-2 405 0,-1-390 0,1-34 0,-1-19 0,-1-246-185,3 192-995,0-5-5646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32.317"/>
    </inkml:context>
    <inkml:brush xml:id="br0">
      <inkml:brushProperty name="width" value="0.2" units="cm"/>
      <inkml:brushProperty name="height" value="0.2" units="cm"/>
      <inkml:brushProperty name="color" value="#FFFFFF"/>
    </inkml:brush>
  </inkml:definitions>
  <inkml:trace contextRef="#ctx0" brushRef="#br0">967 900 24575,'-1'0'0,"-1"1"0,1-1 0,-1 0 0,1 0 0,-1 1 0,1-1 0,-1 1 0,1 0 0,0-1 0,-1 1 0,1 0 0,-2 1 0,2-1 0,-1 0 0,1 0 0,0 0 0,0 0 0,0-1 0,-1 1 0,1 0 0,0-1 0,-1 0 0,1 1 0,-1-1 0,1 0 0,0 1 0,-1-1 0,1 0 0,-1 0 0,1 0 0,-1 0 0,1 0 0,0-1 0,-1 1 0,1 0 0,-2-1 0,-8-5 0,0 0 0,0-1 0,0 0 0,1 0 0,0-1 0,1-1 0,0 1 0,-14-19 0,-14-10 0,-32-30 0,26 25 0,-75-59 0,93 87 0,0 1 0,-1 0 0,-1 2 0,0 1 0,0 1 0,-38-6 0,-15-7 0,66 18 0,-12-4 0,1 0 0,0-2 0,-37-19 0,56 26 0,0 0 0,0-1 0,1 0 0,0 0 0,0-1 0,0 1 0,0-1 0,1 0 0,0 0 0,0-1 0,0 1 0,0-1 0,1 0 0,0 0 0,0 0 0,1 0 0,0 0 0,0-1 0,-2-11 0,2 0 0,0 0 0,2 1 0,0-1 0,1 0 0,1 0 0,0 0 0,1 1 0,1-1 0,1 1 0,8-20 0,-9 32 0,-1 0 0,1 0 0,-1 0 0,2 0 0,-1 1 0,0 0 0,1 0 0,0 0 0,0 0 0,0 1 0,0 0 0,0 0 0,1 0 0,-1 1 0,1-1 0,0 1 0,10-2 0,11-1 0,1 1 0,46-2 0,-52 5 0,369-3-1365,-286 5-5461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23.558"/>
    </inkml:context>
    <inkml:brush xml:id="br0">
      <inkml:brushProperty name="width" value="0.2" units="cm"/>
      <inkml:brushProperty name="height" value="0.2" units="cm"/>
      <inkml:brushProperty name="color" value="#FFFFFF"/>
    </inkml:brush>
  </inkml:definitions>
  <inkml:trace contextRef="#ctx0" brushRef="#br0">661 1059 24575,'-17'19'0,"1"1"0,1 1 0,-25 44 0,27-41 0,-2-1 0,0 0 0,-20 21 0,34-42 0,-1-1 0,1 1 0,-1-1 0,1 0 0,-1 1 0,1-1 0,-1 0 0,0 0 0,1 0 0,-1 0 0,0 0 0,0-1 0,0 1 0,0-1 0,-2 1 0,3-1 0,-1 0 0,1 0 0,0 0 0,0 0 0,-1 0 0,1-1 0,0 1 0,0-1 0,-1 1 0,1-1 0,0 1 0,0-1 0,0 0 0,0 1 0,0-1 0,0 0 0,-2-2 0,-1-2 0,-1-1 0,2 0 0,-1 0 0,1 0 0,-1-1 0,2 1 0,-5-12 0,-10-48 0,3-1 0,-12-135 0,8 50 0,12 111 0,1-4 0,-2 1 0,-3 0 0,-17-52 0,26 93 0,0 0 0,0 1 0,0-1 0,0 1 0,0-1 0,-1 1 0,1-1 0,-1 1 0,1 0 0,-1 0 0,0 0 0,0 0 0,0 0 0,0 0 0,0 0 0,0 1 0,-1-1 0,1 1 0,-1 0 0,-2-2 0,2 3 0,-1 0 0,1 0 0,0 0 0,0 0 0,-1 0 0,1 1 0,0-1 0,0 1 0,0 0 0,-1 0 0,1 0 0,0 0 0,0 1 0,1 0 0,-1-1 0,-4 4 0,-26 19 0,0 1 0,-41 43 0,39-35 0,26-24 0,10-9 0,21-16 0,273-248 0,17-14 0,-304 271 0,48-34 0,-54 40 0,0-1 0,1 1 0,-1 0 0,0 0 0,0 0 0,0 0 0,1 0 0,-1 0 0,0 1 0,1-1 0,-1 1 0,1-1 0,-1 1 0,1 0 0,-1 0 0,1 0 0,-1 0 0,0 1 0,1-1 0,3 2 0,-5-1 0,0 0 0,0 0 0,0 1 0,0-1 0,0 0 0,0 1 0,0-1 0,-1 0 0,1 1 0,-1-1 0,1 1 0,-1-1 0,1 1 0,-1-1 0,0 1 0,0-1 0,0 1 0,0 0 0,0-1 0,0 1 0,0-1 0,0 1 0,-1-1 0,1 1 0,-1 1 0,-7 27 0,-1-1 0,-2 0 0,-1-1 0,-1 0 0,-22 36 0,33-61 0,-268 413 0,179-285 0,81-117 0,1 0 0,-10 21 0,19-34 0,-1 0 0,1 0 0,-1 0 0,1 0 0,0 0 0,-1 0 0,1 0 0,0 0 0,0 0 0,0 0 0,0 0 0,0 0 0,0 0 0,0 0 0,0 0 0,0 0 0,1 1 0,-1-1 0,1-1 0,-1 0 0,0 1 0,1-1 0,-1 0 0,1 1 0,-1-1 0,1 0 0,-1 0 0,0 1 0,1-1 0,-1 0 0,1 0 0,-1 0 0,1 0 0,-1 0 0,1 0 0,-1 1 0,1-1 0,-1 0 0,1-1 0,-1 1 0,1 0 0,0 0 0,35-14 0,232-154 0,-139 81 0,-124 84 0,6-5 0,1 1 0,-1 0 0,2 0 0,-1 2 0,21-8 0,-30 13 0,-1-1 0,1 1 0,-1-1 0,1 1 0,0 0 0,-1 0 0,1 0 0,-1 0 0,1 1 0,0-1 0,-1 1 0,1-1 0,-1 1 0,0 0 0,1 0 0,-1 0 0,1 0 0,-1 1 0,0-1 0,0 0 0,0 1 0,0 0 0,0-1 0,0 1 0,0 0 0,-1 0 0,1 0 0,-1 0 0,1 1 0,-1-1 0,0 0 0,0 0 0,0 1 0,0-1 0,1 6 0,6 21 0,-2 1 0,-2 1 0,0-1 0,-2 61 0,-2-86 0,-5 200 0,2 61 0,4-259 0,3 37 0,-4-42 0,0 0 0,0-1 0,1 1 0,-1 0 0,1-1 0,-1 1 0,1-1 0,0 1 0,-1 0 0,1-1 0,0 0 0,0 1 0,0-1 0,0 0 0,0 1 0,0-1 0,1 0 0,-1 0 0,2 1 0,-2-2 0,-1 0 0,1 1 0,0-1 0,0-1 0,0 1 0,0 0 0,-1 0 0,1 0 0,0 0 0,0-1 0,0 1 0,-1 0 0,1 0 0,0-1 0,0 1 0,-1-1 0,1 1 0,0-1 0,-1 1 0,1-1 0,0 1 0,-1-1 0,1 0 0,-1 1 0,1-1 0,-1 0 0,1 0 0,0 0 0,10-17 0,-1 0 0,0-1 0,-2 0 0,9-27 0,-5 16 0,204-549 0,-191 524 0,-25 54 0,0 0 0,1 0 0,-1 1 0,0-1 0,1 0 0,-1 0 0,1 1 0,-1-1 0,1 0 0,-1 1 0,1-1 0,-1 0 0,1 1 0,0-1 0,-1 1 0,1-1 0,0 1 0,0-1 0,-1 1 0,1-1 0,0 1 0,0 0 0,0-1 0,0 1 0,1 0 0,-2 1 0,1 0 0,0 0 0,0 0 0,0 0 0,0 0 0,-1 0 0,1 0 0,-1 0 0,1 0 0,-1 1 0,1-1 0,-1 0 0,0 0 0,1 1 0,-1-1 0,0 0 0,0 0 0,0 2 0,4 40 0,-2 69 0,-2-64 0,-4 376 0,6 357 0,4-679 0,-1-67 0,-5-35 0,0 0 0,0 0 0,0 0 0,0 0 0,0-1 0,0 1 0,0 0 0,0 0 0,0 0 0,0 0 0,0 0 0,0 0 0,0 0 0,0 0 0,0 0 0,0 0 0,0 0 0,0 0 0,0 0 0,0 0 0,1 0 0,-1 0 0,0 0 0,0 0 0,0 0 0,0-1 0,0 1 0,0 0 0,0 0 0,0 0 0,0 0 0,0 0 0,0 0 0,0 0 0,0 0 0,0 0 0,1 0 0,-1 0 0,0 0 0,0 0 0,0 0 0,0 0 0,0 1 0,0-1 0,0 0 0,0 0 0,0 0 0,0 0 0,0 0 0,0 0 0,0 0 0,0 0 0,1 0 0,1-20 0,95-1051 0,-84 971 0,-5 76 0,-8 24 0,0-1 0,0 1 0,0 0 0,0 0 0,0 0 0,0 0 0,1 0 0,-1-1 0,0 1 0,0 0 0,0 0 0,0 0 0,0 0 0,1 0 0,-1 0 0,0 0 0,0 0 0,0-1 0,0 1 0,0 0 0,1 0 0,-1 0 0,0 0 0,0 0 0,0 0 0,0 0 0,1 0 0,-1 0 0,0 0 0,0 0 0,0 0 0,1 0 0,-1 0 0,0 0 0,0 0 0,0 1 0,0-1 0,0 0 0,1 0 0,-1 0 0,0 0 0,0 0 0,0 0 0,0 0 0,0 0 0,1 1 0,-1-1 0,0 0 0,0 0 0,0 0 0,0 0 0,13 34 0,-13-32 0,54 245 0,-53-242 0,0 1 0,1-1 0,0 0 0,0 1 0,6 8 0,-8-14 0,1 1 0,-1-1 0,0 0 0,0 1 0,1-1 0,-1 0 0,0 1 0,1-1 0,-1 0 0,0 0 0,1 0 0,-1 1 0,0-1 0,1 0 0,-1 0 0,0 0 0,1 0 0,-1 1 0,1-1 0,-1 0 0,0 0 0,1 0 0,-1 0 0,1 0 0,-1 0 0,0 0 0,1 0 0,-1 0 0,1-1 0,-1 1 0,0 0 0,1 0 0,1-1 0,-1-1 0,1 1 0,-1-1 0,1 1 0,-1-1 0,0 1 0,0-1 0,0 0 0,0 1 0,0-1 0,1-3 0,12-34 0,-3 0 0,0 0 0,6-56 0,-8 43 0,5-23 0,97-457 0,-104 504 0,2-1 0,16-35 0,-24 62 0,0-1 0,0 1 0,0 0 0,1 0 0,-1 1 0,1-1 0,-1 0 0,1 0 0,-1 1 0,1-1 0,3-1 0,-5 3 0,1-1 0,-1 1 0,1 0 0,0 0 0,-1 0 0,1 0 0,0-1 0,-1 1 0,1 0 0,0 0 0,-1 1 0,1-1 0,0 0 0,-1 0 0,1 0 0,0 0 0,-1 0 0,1 1 0,-1-1 0,1 0 0,0 1 0,-1-1 0,1 0 0,-1 1 0,1-1 0,-1 1 0,1-1 0,-1 0 0,1 1 0,0 1 0,5 8 0,-1 0 0,0 1 0,0 0 0,-1 0 0,-1 0 0,1 0 0,2 21 0,26 201 0,-7 97-228,5 1185-913,-31-1464 1141,0-41 0,0-21 0,-2-137-1137,2 62-4548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34.665"/>
    </inkml:context>
    <inkml:brush xml:id="br0">
      <inkml:brushProperty name="width" value="0.2" units="cm"/>
      <inkml:brushProperty name="height" value="0.2" units="cm"/>
      <inkml:brushProperty name="color" value="#FFFFFF"/>
    </inkml:brush>
  </inkml:definitions>
  <inkml:trace contextRef="#ctx0" brushRef="#br0">0 0 24575,'5'5'0,"6"6"0,6 6 0,5 0 0,-2 2 0,1 3 0,2 2 0,1 6 0,7 8 0,2-2 0,0 1 0,24 5 0,1 4 0,6 4 0,5-2 0,-3-9 0,-13-6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08:55.377"/>
    </inkml:context>
    <inkml:brush xml:id="br0">
      <inkml:brushProperty name="width" value="0.2" units="cm"/>
      <inkml:brushProperty name="height" value="0.2" units="cm"/>
      <inkml:brushProperty name="color" value="#FFFFFF"/>
    </inkml:brush>
  </inkml:definitions>
  <inkml:trace contextRef="#ctx0" brushRef="#br0">306 115 24575,'0'1'0,"-1"0"0,1 0 0,-1 0 0,1 0 0,-1 0 0,1 0 0,-1 0 0,1 0 0,-1 0 0,0-1 0,0 1 0,1 0 0,-1 0 0,0-1 0,0 1 0,0 0 0,0-1 0,0 1 0,0-1 0,0 1 0,0-1 0,0 0 0,0 1 0,-1-1 0,-33 9 0,29-8 0,-213 27 0,205-27 0,2 0 0,14 0 0,24-1 0,-20 0 0,103 1 0,238-5 0,-345 4 0,26-2 0,41-6 0,-62 6 0,-1 1 0,1-1 0,0 0 0,-1-1 0,1 1 0,-1-1 0,0 0 0,0-1 0,0 0 0,-1 0 0,7-6 0,-11 10 0,0-1 0,0 1 0,-1-1 0,1 0 0,-1 1 0,1-1 0,-1 0 0,1 1 0,-1-1 0,1 0 0,-1 0 0,1 1 0,-1-1 0,0 0 0,0 0 0,1 0 0,-1 0 0,0 0 0,0 1 0,0-1 0,0 0 0,0 0 0,0 0 0,0 0 0,0 0 0,-1-1 0,1 1 0,-1 0 0,0-1 0,0 1 0,0 0 0,0 0 0,0 0 0,0 0 0,0 0 0,-1 0 0,1 0 0,0 1 0,-1-1 0,1 0 0,-2 0 0,-7-3 0,0 1 0,0 0 0,-16-1 0,25 3 0,-154-11 0,123 10 0,115 6 0,202 19 0,-274-22 0,0 1 0,0 0 0,0 1 0,0 0 0,0 1 0,-1 0 0,1 0 0,-1 1 0,18 13 0,-27-17 0,1 0 0,-1 0 0,1 0 0,-1 0 0,0 1 0,0-1 0,1 0 0,-1 1 0,0-1 0,0 1 0,-1-1 0,1 1 0,0 0 0,0-1 0,-1 1 0,1 0 0,-1 0 0,0-1 0,1 1 0,-1 3 0,0-3 0,-1 1 0,0-1 0,0 0 0,0 0 0,0 0 0,0 0 0,0 0 0,0 0 0,-1 0 0,1 0 0,-1-1 0,1 1 0,-1 0 0,0-1 0,0 1 0,-4 2 0,-6 4 0,0-1 0,-1 0 0,-1-1 0,-25 9 0,-64 13 0,97-26 0,-144 30 0,-45 12 0,172-35 0,23-8 0,0-1 0,0 0 0,0 0 0,0 0 0,0 0 0,0 0 0,0 1 0,0-1 0,-1 0 0,1 0 0,0 0 0,0 0 0,0 1 0,0-1 0,0 0 0,0 0 0,0 0 0,0 0 0,0 1 0,0-1 0,0 0 0,1 0 0,-1 0 0,0 0 0,0 0 0,0 1 0,0-1 0,0 0 0,0 0 0,0 0 0,0 0 0,0 0 0,0 1 0,1-1 0,-1 0 0,0 0 0,0 0 0,0 0 0,0 0 0,0 0 0,1 0 0,-1 0 0,0 0 0,0 0 0,0 1 0,0-1 0,0 0 0,1 0 0,-1 0 0,0 0 0,0 0 0,0 0 0,0 0 0,1 0 0,-1 0 0,0-1 0,51 7 0,348 0 0,-299-7 0,69-4 0,-1-7 0,172-35 0,69-26 0,-337 65 0,0 4 0,101 5 0,-50 2 0,-6-2 0,136-3 0,-247 1 0,-6-1 0,-14-3 0,-33-6 0,38 9 0,-30-8 0,29 3 0,15 2 0,27 0 0,440-5 0,-262 11 0,194-12 0,-384 11 0,0-2 0,35-7 0,-55 9 0,0 0 0,1 0 0,-1 0 0,1 0 0,-1 0 0,0 0 0,1 0 0,-1 0 0,0-1 0,1 1 0,-1 0 0,0 0 0,1 0 0,-1 0 0,0-1 0,1 1 0,-1 0 0,0 0 0,1-1 0,-1 1 0,0 0 0,0-1 0,1 1 0,-1 0 0,0-1 0,0 1 0,0 0 0,0-1 0,1 1 0,-1 0 0,0-1 0,0 1 0,0 0 0,0-1 0,0 0 0,-18-10 0,-36-4 0,-1 2 0,-74-7 0,83 13 0,-300-44-1365,218 30-5461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0:33.358"/>
    </inkml:context>
    <inkml:brush xml:id="br0">
      <inkml:brushProperty name="width" value="0.2" units="cm"/>
      <inkml:brushProperty name="height" value="0.2" units="cm"/>
      <inkml:brushProperty name="color" value="#FFFFFF"/>
    </inkml:brush>
  </inkml:definitions>
  <inkml:trace contextRef="#ctx0" brushRef="#br0">44 0 24489,'-43'120'0,"381"0"0,-296-240 0,-379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27.366"/>
    </inkml:context>
    <inkml:brush xml:id="br0">
      <inkml:brushProperty name="width" value="0.35" units="cm"/>
      <inkml:brushProperty name="height" value="0.35" units="cm"/>
      <inkml:brushProperty name="color" value="#FFFFFF"/>
    </inkml:brush>
  </inkml:definitions>
  <inkml:trace contextRef="#ctx0" brushRef="#br0">849 1648 24575,'-1'0'0,"0"0"0,1-1 0,-1 1 0,0 0 0,1-1 0,-1 1 0,0-1 0,1 1 0,-1-1 0,1 0 0,-1 1 0,1-1 0,-1 1 0,1-1 0,-1 0 0,1 1 0,0-1 0,-1 0 0,1 0 0,0 1 0,0-1 0,-1 0 0,1 0 0,0-1 0,-4-22 0,3 8 0,1 1 0,1-1 0,0 0 0,2 1 0,-1 0 0,2 0 0,0 0 0,1 0 0,8-19 0,12-17 0,36-58 0,-39 73 0,45-73 0,6 2 0,133-150 0,-166 216 0,3 1 0,89-65 0,-108 88 0,0 0 0,1 2 0,1 1 0,0 1 0,39-13 0,-47 24 0,-18 2 0,0 0 0,0 0 0,1 0 0,-1 0 0,0 0 0,0 1 0,1-1 0,-1 0 0,0 0 0,0 0 0,0 0 0,1 0 0,-1 1 0,0-1 0,0 0 0,0 0 0,0 0 0,0 1 0,1-1 0,-1 0 0,0 0 0,0 1 0,0-1 0,0 0 0,0 0 0,0 1 0,0-1 0,0 0 0,0 0 0,0 1 0,0-1 0,0 0 0,0 0 0,0 1 0,-1 2 0,0 0 0,0 0 0,-1 0 0,0 0 0,1 0 0,-1 0 0,0 0 0,-2 2 0,-58 67 0,-117 104 0,125-125 0,1-1 0,-102 76 0,136-117 0,19-9 0,-1 0 0,1 0 0,0 0 0,0 0 0,0 0 0,-1 0 0,1-1 0,0 1 0,0 0 0,0 0 0,0 0 0,0 0 0,-1 0 0,1-1 0,0 1 0,0 0 0,0 0 0,0 0 0,0 0 0,0-1 0,0 1 0,0 0 0,0 0 0,0 0 0,-1 0 0,1-1 0,0 1 0,0 0 0,0 0 0,0 0 0,0-1 0,0 1 0,0 0 0,1 0 0,-1 0 0,0-1 0,0 1 0,0 0 0,0 0 0,0 0 0,0-1 0,0 1 0,0 0 0,0 0 0,1 0 0,19-34 0,8 2 0,1 1 0,46-39 0,78-51 0,-72 59 0,-44 33 0,2-1 0,40-40 0,-76 67 0,1-1 0,-1 0 0,0 0 0,0 0 0,0 0 0,-1 0 0,3-6 0,-4 9 0,-1 0 0,1-1 0,-1 1 0,0-1 0,1 1 0,-1-1 0,0 1 0,0-1 0,0 1 0,0-1 0,0 1 0,0-1 0,-1 1 0,1-1 0,0 1 0,-1-1 0,0-1 0,-2 0 0,0 0 0,0 0 0,0 0 0,0 1 0,0-1 0,0 1 0,-1 0 0,1 0 0,-1 0 0,1 0 0,-1 1 0,0-1 0,0 1 0,0 0 0,0 0 0,0 1 0,-6-1 0,-60-7 0,-116 0 0,160 8 0,-509 25 0,505-22 0,15 0 0,1-1 0,-1-1 0,1 0 0,-1-1 0,1-1 0,0 0 0,-1-1 0,-21-6 0,33 7 0,1 0 0,0 0 0,0 0 0,-1 0 0,1-1 0,0 1 0,0-1 0,1 1 0,-1-1 0,0 0 0,0 0 0,1 1 0,-1-1 0,1-1 0,0 1 0,0 0 0,0 0 0,0 0 0,-1-3 0,1 0 0,0 0 0,0 0 0,0 0 0,1 1 0,0-1 0,0 0 0,0 0 0,1 0 0,1-5 0,3-9 0,0 0 0,2 0 0,14-29 0,-20 46 0,24-44 0,58-84 0,-81 126 0,0 1 0,0 0 0,1-1 0,-1 1 0,1 0 0,0 0 0,0 1 0,1-1 0,-1 1 0,0-1 0,1 1 0,-1 0 0,1 0 0,0 0 0,0 1 0,-1 0 0,7-2 0,-6 3 0,-1 0 0,1 1 0,0-1 0,0 1 0,0 0 0,0 0 0,-1 0 0,1 1 0,-1-1 0,1 1 0,-1 0 0,1 0 0,-1 0 0,0 0 0,0 1 0,0-1 0,0 1 0,4 5 0,10 11 0,-1 0 0,-1 2 0,-1 0 0,-1 0 0,0 2 0,-2-1 0,-1 1 0,0 1 0,9 39 0,0 17 0,13 115 0,-29-167 0,-14-82 0,-2 0 0,-29-74 0,39 121 0,0-3 0,-1-1 0,0 1 0,-1 0 0,0 0 0,-1 1 0,0 0 0,0 0 0,-1 0 0,0 0 0,-1 1 0,0 1 0,0-1 0,-1 1 0,1 0 0,-2 1 0,1 0 0,-1 1 0,1 0 0,-21-7 0,9 5 0,0 1 0,-1 0 0,0 2 0,0 0 0,-1 2 0,1 1 0,0 0 0,-1 2 0,1 0 0,0 2 0,-38 8 0,31-3 0,1 1 0,0 1 0,0 2 0,1 1 0,1 0 0,0 2 0,1 2 0,-31 25 0,16-9 0,2 1 0,-65 77 0,100-107 0,0-1 0,0 1 0,1 1 0,-1-1 0,1 0 0,0 0 0,0 1 0,0 0 0,0 5 0,1-9 0,1 1 0,0 0 0,0 0 0,1-1 0,-1 1 0,0 0 0,0-1 0,1 1 0,-1 0 0,1-1 0,0 1 0,-1-1 0,1 1 0,0-1 0,0 1 0,0-1 0,0 1 0,0-1 0,0 0 0,0 1 0,1-1 0,-1 0 0,0 0 0,1 0 0,-1 0 0,1 0 0,-1-1 0,1 1 0,-1 0 0,3 0 0,4 2 0,0 0 0,0 0 0,0-1 0,0 0 0,1-1 0,-1 0 0,0 0 0,14-1 0,78-10 0,-99 9 0,128-21 0,125-39 0,119-59 0,-278 89 0,-77 30 0,-18 1 0,0 0 0,0 1 0,0-1 0,1 0 0,-1 0 0,0 0 0,0 1 0,0-1 0,0 0 0,0 0 0,0 0 0,0 0 0,0 1 0,0-1 0,0 0 0,0 0 0,0 1 0,0-1 0,0 0 0,0 0 0,0 0 0,0 1 0,0-1 0,0 0 0,0 0 0,0 0 0,0 1 0,0-1 0,0 0 0,0 0 0,0 0 0,-1 1 0,1-1 0,0 0 0,0 0 0,0 0 0,0 0 0,-1 0 0,1 1 0,0-1 0,0 0 0,0 0 0,-1 0 0,-13 12 0,0 0 0,-2-1 0,1-1 0,-1-1 0,-1 0 0,-20 8 0,12-5 0,-546 215 0,246-108 0,211-74 0,110-44 0,1 1 0,-1-1 0,0 0 0,0 0 0,0-1 0,0 1 0,0-1 0,0 0 0,-7 0 0,11 0 0,0 0 0,0 0 0,0-1 0,0 1 0,0 0 0,-1 0 0,1 0 0,0 0 0,0-1 0,0 1 0,0 0 0,0 0 0,0 0 0,0-1 0,0 1 0,0 0 0,0 0 0,0-1 0,0 1 0,0 0 0,0 0 0,0 0 0,0-1 0,0 1 0,0 0 0,0 0 0,0 0 0,0-1 0,0 1 0,0 0 0,1 0 0,-1 0 0,0 0 0,0-1 0,0 1 0,0 0 0,0 0 0,1 0 0,-1 0 0,0 0 0,0 0 0,0-1 0,0 1 0,1 0 0,-1 0 0,0 0 0,0 0 0,0 0 0,1 0 0,26-17 0,36-10 0,2 3 0,0 2 0,79-14 0,-98 24 0,339-76-164,484-68-1477,-538 123 1467,-292 32 173,1 1 1,-1 2-1,58 11 0,-90-12 1,0 1 0,0-1 0,0 1 0,1 1 0,-2 0 0,1 0 0,0 0 0,-1 0 0,1 1 0,-1 0 0,0 1 0,6 5 0,-11-8 0,0-1 0,0 1 0,1 0 0,-1 0 0,0 0 0,0 0 0,-1 0 0,1 0 0,0 0 0,-1 0 0,1 0 0,-1 0 0,1 0 0,-1 1 0,0-1 0,0 3 0,-1-1 0,0 0 0,0 0 0,0 0 0,0 0 0,-1 0 0,0 0 0,0 0 0,0 0 0,0-1 0,-4 6 0,-7 5 0,1 0 0,-2-1 0,0-1 0,0 0 0,-30 18 0,-37 18 0,-158 70 0,-101 14 0,229-92 492,-142 32-1,242-69-354,1-1 0,-1 0 0,0-1 0,0 0 0,-16-2 0,26 1-131,0 0 0,1 0 0,-1 0 0,1 0 0,-1 0 0,0 0 0,1-1 0,-1 1 0,1 0 0,-1 0 0,1-1 0,-1 1-1,1 0 1,-1-1 0,1 1 0,-1 0 0,1-1 0,0 1 0,-1-1 0,1 1 0,-1-1 0,1 1 0,0-1 0,-1 0 0,1 0-5,0 0 1,0 0-1,0 0 0,0 1 1,1-1-1,-1 0 0,0 0 1,0 0-1,1 0 0,-1 0 1,1 1-1,-1-1 0,1 0 1,-1 0-1,1 1 1,-1-1-1,1 0 0,0 0 1,9-8-2,-1 0 1,2 0-1,-1 1 1,1 1-1,23-13 1,73-30-2,-87 41 1,74-31 0,116-31 0,-193 66 0,1 1 0,0 0 0,19 0 0,-20 8 0,-17-4 0,1 1 0,-1-1 0,0 1 0,0-1 0,0 1 0,0-1 0,0 0 0,0 1 0,0-1 0,0 1 0,0-1 0,0 1 0,0-1 0,0 0 0,0 1 0,-1-1 0,1 1 0,0-1 0,0 0 0,0 1 0,-1-1 0,1 1 0,0-1 0,0 0 0,-1 1 0,1-1 0,0 0 0,-1 0 0,1 1 0,-1-1 0,-10 10 0,-1 0 0,-1-1 0,-22 11 0,-482 234 0,-26-39 0,485-193 0,23-8 0,-46 18 0,-126 31 0,204-63 0,-7 3 0,0-1 0,0-1 0,0 0 0,-13 0 0,22-1 0,0 0 0,-1 0 0,1 0 0,-1 0 0,1 0 0,0-1 0,-1 1 0,1 0 0,0-1 0,-1 1 0,1-1 0,0 0 0,0 1 0,0-1 0,-1 0 0,1 0 0,0 1 0,0-1 0,0 0 0,0 0 0,0 0 0,1 0 0,-1-1 0,0 1 0,0 0 0,1 0 0,-1 0 0,0-1 0,1 1 0,0 0 0,-1 0 0,1-1 0,0 1 0,-1-1 0,1 1 0,0-3 0,1-3 0,0 1 0,0-1 0,0 0 0,1 1 0,0-1 0,0 1 0,1 0 0,5-11 0,33-50 0,-30 51 0,0 0 0,1 1 0,1 0 0,0 1 0,0 0 0,29-20 0,-41 33 0,1-1 0,-1 1 0,1 0 0,-1 1 0,1-1 0,0 0 0,0 0 0,-1 1 0,1-1 0,0 1 0,0-1 0,0 1 0,0 0 0,0 0 0,-1 0 0,1 0 0,0 0 0,2 1 0,-3-1 0,0 1 0,0-1 0,0 1 0,0 0 0,0 0 0,0-1 0,-1 1 0,1 0 0,0 0 0,-1 0 0,1 0 0,0 0 0,-1 0 0,1 0 0,-1 0 0,1 0 0,-1 0 0,0 0 0,1 0 0,-1 0 0,0 2 0,1 5 0,-1 0 0,0 0 0,-1 0 0,0 0 0,0 0 0,-4 12 0,-2 3 0,-2 0 0,-1 0 0,0-1 0,-2-1 0,-20 29 0,-20 38 0,47-78 0,0 0 0,1 0 0,0 1 0,1 0 0,-3 19 0,5-26 0,0 0 0,1 1 0,0-1 0,0 0 0,1 1 0,-1-1 0,1 0 0,0 0 0,0 1 0,0-1 0,0 0 0,1 0 0,0 0 0,0 0 0,0 0 0,0-1 0,1 1 0,3 4 0,2-1 0,0 0 0,0-1 0,1-1 0,0 1 0,0-1 0,0-1 0,0 1 0,1-2 0,0 1 0,12 1 0,34 9 0,111 10 0,173-3 0,1037-72-1637,-1253 42 1614,-111 11 23,-29 5 0,-309 75 0,117-34 0,-729 192 907,825-210-530,-135 53-1,216-71-376,31-12 0,0 0 0,-1 0 0,1 0 0,0 0 0,0 0 0,0 0 0,0 0 0,0 0 0,0 0 0,0 0 0,0 0 0,0 0 0,0 0 0,0 0 0,0-1 0,0 1 0,0 0 0,0 0 0,0 0 0,0 0 0,0 0 0,0 0 0,0 0 0,0 0 0,0 0 0,0 0 0,0 0 0,0 0 0,0 0 0,0 0 0,-1 0 0,17-9 0,-9 5 0,37-20 0,2 1 0,86-30 0,-124 50 0,-1 1 0,1 1 0,0-1 0,0 1 0,0 0 0,0 1 0,0 0 0,0 0 0,13 3 0,-18-2 0,0 0 0,0-1 0,-1 2 0,1-1 0,0 0 0,-1 0 0,1 1 0,-1 0 0,1-1 0,-1 1 0,0 0 0,0 0 0,0 0 0,0 0 0,0 1 0,0-1 0,0 0 0,-1 1 0,1-1 0,-1 1 0,0 0 0,0-1 0,0 1 0,0 0 0,0 0 0,-1 0 0,1 0 0,-1 4 0,1 4 0,-2 1 0,1-1 0,-1 1 0,-1-1 0,0 0 0,-1 1 0,0-1 0,0-1 0,-2 1 0,-5 11 0,-2 4 0,-2-2 0,-34 47 0,12-33 0,-1-1 0,-54 40 0,74-62 0,154-137 0,-38 46 0,181-104 0,125-30 0,-114 83 0,-276 121 0,7-3 0,-47 13 0,-429 93 0,15-3 0,356-78-455,0-4 0,-99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8:02.645"/>
    </inkml:context>
    <inkml:brush xml:id="br0">
      <inkml:brushProperty name="width" value="0.35" units="cm"/>
      <inkml:brushProperty name="height" value="0.35" units="cm"/>
      <inkml:brushProperty name="color" value="#FFFFFF"/>
    </inkml:brush>
  </inkml:definitions>
  <inkml:trace contextRef="#ctx0" brushRef="#br0">534 235 24575,'55'25'0,"0"-2"0,1-3 0,1-3 0,1-2 0,114 14 0,-156-28 0,-1 0 0,1-2 0,0 0 0,0 0 0,-1-2 0,1 0 0,-1-1 0,0 0 0,0-1 0,0-1 0,25-13 0,-19 7 0,-1-1 0,0-1 0,-1-1 0,0-1 0,-2 0 0,29-34 0,-44 48 0,0 0 0,0-1 0,0 1 0,-1-1 0,1 1 0,-1-1 0,0 0 0,0 1 0,1-4 0,-2 5 0,0 0 0,1 0 0,-1-1 0,0 1 0,0 0 0,0 0 0,-1 0 0,1 0 0,0 0 0,0 0 0,0 0 0,-1-1 0,1 1 0,-1 0 0,1 0 0,-1 0 0,1 0 0,-1 0 0,-2-2 0,0 1 0,0-1 0,0 1 0,0 0 0,-1 0 0,1 1 0,0-1 0,-1 0 0,1 1 0,-1 0 0,0 0 0,1 0 0,-1 1 0,-4-1 0,-51-6 0,-114 2 0,-9-1 0,170 5 0,1 0 0,-1-1 0,-13-5 0,24 7 0,0 0 0,0-1 0,0 1 0,0 0 0,0-1 0,0 1 0,1 0 0,-1-1 0,0 1 0,0-1 0,0 1 0,1-1 0,-1 0 0,0 1 0,0-1 0,1 0 0,-1 1 0,1-1 0,-1 0 0,1 0 0,-2-1 0,3 1 0,-1 0 0,0 1 0,0-1 0,0 1 0,1-1 0,-1 0 0,0 1 0,1-1 0,-1 1 0,0-1 0,1 0 0,-1 1 0,1-1 0,-1 1 0,1 0 0,-1-1 0,1 1 0,-1-1 0,1 1 0,0 0 0,-1-1 0,2 1 0,39-15 0,38-7 0,-79 22 0,0 0 0,0 0 0,0-1 0,0 1 0,-1 0 0,1 0 0,0 0 0,0 0 0,0 0 0,0 0 0,0-1 0,0 1 0,0 0 0,-1 0 0,1 0 0,0 0 0,0 0 0,0-1 0,0 1 0,0 0 0,0 0 0,0 0 0,0-1 0,0 1 0,0 0 0,0 0 0,0 0 0,0 0 0,0-1 0,0 1 0,0 0 0,0 0 0,0 0 0,0 0 0,0-1 0,0 1 0,0 0 0,0 0 0,0 0 0,1 0 0,-1-1 0,0 1 0,0 0 0,0 0 0,0 0 0,0 0 0,0 0 0,1 0 0,-1-1 0,0 1 0,0 0 0,0 0 0,0 0 0,1 0 0,-1 0 0,-18-3 0,0 0 0,0 1 0,-32 2 0,16-1 0,-298 0 0,332 1 0,0 0 0,-1 0 0,1 0 0,0 0 0,0 0 0,0 0 0,-1 0 0,1 0 0,0 0 0,0 0 0,-1 0 0,1 0 0,0 1 0,0-1 0,0 0 0,-1 0 0,1 0 0,0 0 0,0 0 0,0 1 0,0-1 0,-1 0 0,1 0 0,0 0 0,0 0 0,0 1 0,0-1 0,0 0 0,0 0 0,0 1 0,0-1 0,-1 0 0,1 0 0,0 0 0,0 1 0,0-1 0,0 0 0,0 0 0,0 1 0,3 13 0,0 8 0,-5-15 0,0-1 0,-1 0 0,0 0 0,0 0 0,0-1 0,-1 1 0,0-1 0,0 0 0,-6 6 0,-46 42 0,49-47 0,-247 246 0,252-250 0,-5 5 0,-1 3 0,0-2 0,0 1 0,-1-1 0,-18 12 0,26-20 0,1 1 0,-1-1 0,1 0 0,-1 1 0,0-1 0,1 0 0,-1 0 0,1 0 0,-1 1 0,0-1 0,1 0 0,-1 0 0,0 0 0,1 0 0,-1 0 0,0 0 0,1 0 0,-1 0 0,1 0 0,-1-1 0,0 1 0,1 0 0,-1 0 0,1 0 0,-1-1 0,0 1 0,0-1 0,-9-18 0,4-35 0,5 41 0,-26-234-1365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0:44.603"/>
    </inkml:context>
    <inkml:brush xml:id="br0">
      <inkml:brushProperty name="width" value="0.2" units="cm"/>
      <inkml:brushProperty name="height" value="0.2" units="cm"/>
      <inkml:brushProperty name="color" value="#FFFFFF"/>
    </inkml:brush>
  </inkml:definitions>
  <inkml:trace contextRef="#ctx0" brushRef="#br0">2 625 24575,'0'0'0,"1"0"0,-1-1 0,0 1 0,0 0 0,0 0 0,1 0 0,-1 0 0,0-1 0,0 1 0,0 0 0,0 0 0,1-1 0,-1 1 0,0 0 0,0 0 0,0-1 0,0 1 0,0 0 0,0 0 0,0-1 0,0 1 0,0 0 0,0 0 0,0-1 0,0 1 0,0 0 0,0 0 0,0-1 0,0 1 0,0 0 0,0-1 0,0 1 0,0 0 0,0 0 0,0 0 0,-1-1 0,1 1 0,0 0 0,0 0 0,0-1 0,0 1 0,-1 0 0,1 0 0,0 0 0,0 0 0,0-1 0,-1 1 0,1 0 0,0 0 0,0 0 0,-1 0 0,1 0 0,0 0 0,0 0 0,-1-1 0,22-3 0,-1 0 0,1 1 0,0 1 0,34 1 0,-13 1 0,440-4 0,-417 4 0,-59 0 0,7 0 0,0 1 0,25 3 0,-36-4 0,-1 1 0,1-1 0,0 1 0,-1-1 0,1 1 0,0-1 0,-1 1 0,1 0 0,-1 0 0,0 0 0,1 0 0,-1 0 0,2 2 0,-2-2 0,-1-1 0,0 1 0,0 0 0,1 0 0,-1 0 0,0-1 0,0 1 0,0 0 0,0 0 0,0 0 0,0-1 0,0 1 0,0 0 0,0 0 0,0 0 0,0-1 0,0 1 0,-1 0 0,1 0 0,0 0 0,-1-1 0,1 1 0,0 0 0,-1-1 0,1 1 0,-1 0 0,1-1 0,-1 1 0,-1 0 0,-2 3 0,0 0 0,0 0 0,-1-1 0,1 0 0,-1 0 0,0 0 0,0-1 0,0 1 0,0-1 0,0 0 0,-1-1 0,1 1 0,-7 0 0,-12 2 0,-39 2 0,-192-9 0,249 2 0,0 1 0,0-1 0,0-1 0,0 1 0,0-1 0,0 0 0,1 0 0,-1 0 0,1-1 0,-1 0 0,1 0 0,0-1 0,0 1 0,0-1 0,-7-8 0,9 9 0,0-1 0,1 0 0,-1 0 0,1-1 0,0 1 0,0-1 0,0 1 0,0-1 0,1 1 0,0-1 0,0 0 0,0 0 0,0 1 0,1-1 0,0 0 0,0 0 0,0 0 0,1 0 0,0 1 0,1-8 0,13-27 0,-12 32 0,0-1 0,0 1 0,0-1 0,-1 1 0,0-1 0,1-14 0,-3 20 0,0-1 0,0 1 0,-1 0 0,1 0 0,-1 0 0,0 0 0,1 0 0,-1 0 0,0 0 0,0 0 0,0 0 0,0 0 0,-1 0 0,1 0 0,0 1 0,-1-1 0,0 1 0,1-1 0,-1 1 0,0-1 0,1 1 0,-1 0 0,0 0 0,0 0 0,0 0 0,0 0 0,0 0 0,0 1 0,0-1 0,-3 0 0,-14-3 0,-1 0 0,0 0 0,1 2 0,-31 0 0,-77 8 0,309-1 0,-140-5 0,279 7 0,-236-1 0,147 29 0,235 84 0,-420-109 0,-35-8 0,0 0 0,0 1 0,0 0 0,-1 1 0,1 0 0,-1 1 0,13 7 0,-22-11 0,0 0 0,-1 0 0,1 0 0,-1 1 0,1-1 0,-1 0 0,0 1 0,1-1 0,-1 1 0,0-1 0,0 1 0,0-1 0,0 1 0,-1 0 0,1 0 0,0-1 0,-1 1 0,1 0 0,-1 0 0,1 0 0,-1 0 0,0 0 0,0 2 0,-1-1 0,1 0 0,-1 0 0,0 0 0,0 0 0,0 0 0,-1 0 0,1-1 0,-1 1 0,0 0 0,1-1 0,-1 1 0,-4 3 0,-2 2 0,-1-1 0,0 0 0,0 0 0,0-1 0,0 0 0,-20 8 0,-24 5 0,-2-2 0,0-3 0,-95 13 0,-173-5 0,279-20 0,4-1 0,-57-3 0,94 1 0,0 1 0,0 0 0,-1-1 0,1 0 0,1 1 0,-1-1 0,0 0 0,0-1 0,0 1 0,0 0 0,1-1 0,-1 0 0,1 0 0,-1 1 0,1-1 0,-4-5 0,5 6 0,0-1 0,0 0 0,1 1 0,-1-1 0,0 0 0,1 0 0,-1 0 0,1 0 0,0 0 0,0 0 0,-1 0 0,1 1 0,1-1 0,-1 0 0,0 0 0,0 0 0,1 0 0,-1 0 0,1 0 0,-1 0 0,1 1 0,0-1 0,0 0 0,0 0 0,0 1 0,0-1 0,2-1 0,5-6 0,0 0 0,0 1 0,1-1 0,1 2 0,-1 0 0,1 0 0,0 0 0,12-4 0,20-15 0,-40 25 0,-1 0 0,1 0 0,-1 0 0,0 0 0,1 0 0,-1 0 0,0 0 0,0 0 0,0-1 0,0 1 0,0 0 0,0-1 0,0 1 0,0-1 0,-1 1 0,2-3 0,-2 3 0,0 0 0,0 1 0,-1-1 0,1 0 0,0 1 0,0-1 0,0 0 0,-1 1 0,1-1 0,0 0 0,-1 1 0,1-1 0,-1 1 0,1-1 0,0 0 0,-1 1 0,1-1 0,-1 1 0,0-1 0,1 1 0,-1 0 0,1-1 0,-1 1 0,0 0 0,0-1 0,-8-2 0,0 0 0,0 0 0,0 1 0,-14-2 0,16 3 0,-116-18 0,121 18 0,0 1 0,-1 0 0,1-1 0,0 0 0,-1 1 0,1-1 0,0 0 0,0 0 0,0 0 0,-3-2 0,5 2 0,0 1 0,0-1 0,0 1 0,0 0 0,1-1 0,-1 1 0,0 0 0,0-1 0,0 1 0,1 0 0,-1-1 0,0 1 0,1 0 0,-1-1 0,0 1 0,0 0 0,1 0 0,-1-1 0,1 1 0,-1 0 0,0 0 0,1 0 0,-1 0 0,0 0 0,1-1 0,-1 1 0,1 0 0,-1 0 0,1 0 0,-1 0 0,0 0 0,1 0 0,0 0 0,63-7 0,292 2 0,-74 4 0,-248-1 0,0-1 0,0-2 0,42-11 0,95-42 0,-154 53 0,-1-1 0,1 2 0,0 0 0,34-3 0,-50 7 0,1 0 0,-1-1 0,0 1 0,1 0 0,-1 0 0,1 0 0,-1 0 0,0 0 0,1 1 0,-1-1 0,0 0 0,1 1 0,-1-1 0,0 1 0,1-1 0,-1 1 0,0 0 0,0-1 0,0 1 0,1 0 0,-1 0 0,0 0 0,0 0 0,0 0 0,-1 0 0,1 0 0,0 0 0,0 0 0,0 0 0,-1 1 0,1-1 0,-1 0 0,1 0 0,-1 1 0,1-1 0,-1 0 0,0 1 0,1 1 0,-1 1 0,-1 1 0,1-1 0,-1 0 0,0 0 0,0 0 0,0 0 0,-1 0 0,1 0 0,-1 0 0,0 0 0,0-1 0,-4 6 0,-3 2 0,-1 0 0,0 0 0,0-1 0,-1-1 0,0 0 0,-1 0 0,0-1 0,0-1 0,-19 9 0,13-8 0,1-1 0,-1 0 0,-1-2 0,1 0 0,-1-1 0,-31 3 0,33-8 0,25-3 0,32-5 0,253-25 0,13-2 0,-265 28 0,1-2 0,-1-1 0,41-19 0,-82 30 0,1 0 0,-1-1 0,0 1 0,1-1 0,-1 1 0,1-1 0,-1 1 0,0-1 0,1 0 0,-1 1 0,0-1 0,0 1 0,1-1 0,-1 0 0,0 1 0,0-1 0,0 0 0,0 1 0,0-1 0,0 0 0,0 1 0,0-1 0,0 0 0,0 1 0,0-1 0,-1 1 0,1-1 0,0 0 0,0 0 0,-10-26 0,6 15 0,-5-46 0,8 43 0,0 0 0,-2 0 0,-7-25 0,9 36 0,0 1 0,-1 0 0,1 0 0,-1-1 0,0 1 0,0 0 0,0 1 0,0-1 0,0 0 0,-1 0 0,1 1 0,-1 0 0,0-1 0,0 1 0,0 0 0,0 0 0,0 1 0,0-1 0,0 1 0,-6-2 0,2 1 0,0 0 0,0 1 0,-1 0 0,1 0 0,0 1 0,0 0 0,-1 0 0,1 1 0,0 0 0,0 0 0,-8 3 0,-6 3 0,1 1 0,-27 14 0,27-12 0,-1 0 0,-32 9 0,-224 38 0,275-57 0,1 1 0,-1-1 0,0 1 0,0-1 0,0 0 0,1 0 0,-1 0 0,0 0 0,0 0 0,0 0 0,1-1 0,-1 1 0,0 0 0,0-1 0,-1 0 0,3 0 0,0 0 0,0 1 0,0-1 0,1 0 0,-1 0 0,0 1 0,1-1 0,-1 0 0,1 1 0,-1-1 0,1 1 0,-1-1 0,1 0 0,-1 1 0,1-1 0,-1 1 0,1 0 0,-1-1 0,1 1 0,0-1 0,-1 1 0,1 0 0,1-1 0,57-30 0,-22 14 0,-36 17 0,-1 0 0,0 0 0,0 0 0,1 0 0,-1 0 0,0 0 0,0 0 0,1 0 0,-1 0 0,0 0 0,0 0 0,1 0 0,-1 0 0,0 0 0,0 0 0,0 0 0,1 0 0,-1-1 0,0 1 0,0 0 0,0 0 0,0 0 0,1 0 0,-1-1 0,0 1 0,0 0 0,0 0 0,0 0 0,0-1 0,1 1 0,-1 0 0,0 0 0,0-1 0,0 1 0,0 0 0,0 0 0,0 0 0,0-1 0,0 1 0,0 0 0,0 0 0,0-1 0,0 1 0,0 0 0,0 0 0,0-1 0,0 1 0,0 0 0,-1 0 0,1 0 0,0-1 0,0 1 0,0 0 0,0 0 0,0 0 0,0-1 0,-1 1 0,1 0 0,0 0 0,0 0 0,0 0 0,-1-1 0,1 1 0,0 0 0,0 0 0,0 0 0,-1 0 0,1 0 0,0 0 0,-11-3 0,-1 1 0,1 0 0,0 0 0,-1 2 0,-20 0 0,7 0 0,-236 0 0,256 0 0,-5 0 0,-1 0 0,0-1 0,-19-4 0,29 5 0,0 0 0,0-1 0,0 1 0,0 0 0,0 0 0,0-1 0,0 1 0,0 0 0,0-1 0,0 1 0,0-1 0,0 1 0,1-1 0,-1 0 0,0 1 0,0-1 0,1 0 0,-1 1 0,0-1 0,1 0 0,-1 0 0,1 0 0,-1 0 0,1 0 0,-1 0 0,1 0 0,-1 1 0,1-1 0,0 0 0,0 0 0,0 0 0,-1 0 0,1 0 0,0 0 0,0-1 0,0 1 0,1 0 0,-1 0 0,0 0 0,0 0 0,0 0 0,1 0 0,-1 1 0,1-1 0,-1 0 0,0 0 0,1 0 0,0 0 0,-1 0 0,2-1 0,9-12 0,0 0 0,1 1 0,0 0 0,1 1 0,23-17 0,-21 18 0,-2-1 0,1 0 0,-1 0 0,21-29 0,-32 39 0,-1 0 0,0 1 0,1-1 0,-1 0 0,0 0 0,0 0 0,0 0 0,-1 0 0,1 0 0,0 0 0,-1 0 0,0 0 0,1-1 0,-1 1 0,0 0 0,0 0 0,0 0 0,0 0 0,0-1 0,-1 1 0,1 0 0,-1 0 0,1 0 0,-1 0 0,0 0 0,0 0 0,0 0 0,0 0 0,0 0 0,0 0 0,-1 1 0,1-1 0,0 0 0,-1 1 0,0-1 0,1 1 0,-3-2 0,4 3 0,0 0 0,-1 0 0,1 0 0,0 0 0,0 0 0,0 0 0,0 0 0,0-1 0,-1 1 0,1 0 0,0 0 0,0 0 0,0 0 0,0 0 0,0 0 0,0-1 0,-1 1 0,1 0 0,0 0 0,0 0 0,0 0 0,0-1 0,0 1 0,0 0 0,0 0 0,0 0 0,0 0 0,0-1 0,0 1 0,0 0 0,0 0 0,0 0 0,0 0 0,0-1 0,0 1 0,0 0 0,0 0 0,0 0 0,0-1 0,0 1 0,0 0 0,1 0 0,-1 0 0,0 0 0,11-3 0,22 5 0,-27-1 0,156 6-1365,-118-7-5461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0:50.132"/>
    </inkml:context>
    <inkml:brush xml:id="br0">
      <inkml:brushProperty name="width" value="0.2" units="cm"/>
      <inkml:brushProperty name="height" value="0.2" units="cm"/>
      <inkml:brushProperty name="color" value="#FFFFFF"/>
    </inkml:brush>
  </inkml:definitions>
  <inkml:trace contextRef="#ctx0" brushRef="#br0">166 235 24575,'70'-2'0,"-37"1"0,0 1 0,62 8 0,-91-5 0,-13 0 0,-26 2 0,-312 7 0,348-12 0,42 2 0,0-3 0,0-2 0,64-11 0,-100 12 0,-5 2 0,0 0 0,0 0 0,-1-1 0,1 1 0,0 0 0,0-1 0,-1 1 0,1-1 0,0 0 0,-1 1 0,1-1 0,0 0 0,-1 0 0,1 0 0,-1 0 0,1 0 0,-1-1 0,0 1 0,0 0 0,1-1 0,-1 1 0,2-4 0,-3 4 0,0 1 0,1-1 0,-1 0 0,1 0 0,-1 0 0,1 0 0,-1 1 0,1-1 0,0 0 0,-1 1 0,1-1 0,0 0 0,-1 1 0,1-1 0,0 1 0,0-1 0,0 1 0,0-1 0,0 1 0,-1 0 0,1-1 0,0 1 0,0 0 0,0 0 0,0 0 0,2 0 0,35-3 0,-27 2 0,624-2 0,-333 6 0,73 8 0,-256-2 0,127 28 0,-243-37 0,19 4 0,1 0 0,-1 2 0,0 1 0,-1 0 0,22 11 0,-34-8 0,-9-10 0,0 0 0,0 0 0,0 1 0,0-1 0,0 0 0,0 1 0,0-1 0,0 0 0,0 1 0,0-1 0,0 0 0,0 1 0,-1-1 0,1 0 0,0 0 0,0 1 0,0-1 0,0 0 0,-1 0 0,1 1 0,0-1 0,0 0 0,-1 0 0,1 1 0,0-1 0,0 0 0,-1 0 0,1 0 0,0 0 0,-1 1 0,-11 3 0,0 0 0,0-1 0,0 0 0,0-1 0,-1-1 0,1 0 0,-1 0 0,-13-2 0,-7 2 0,-584 0 0,608-1 0,-10-2 0,30-1 0,39-4 0,373-11 0,-1030 19 0,587-1 0,-12 1 0,0-1 0,0-2 0,1-1 0,-32-7 0,41 0 0,22 10 0,-1-1 0,1 1 0,0 0 0,0 0 0,-1 0 0,1-1 0,0 1 0,0 0 0,0 0 0,0-1 0,-1 1 0,1 0 0,0 0 0,0-1 0,0 1 0,0 0 0,0 0 0,0-1 0,0 1 0,0 0 0,0-1 0,0 1 0,0 0 0,0-1 0,0 1 0,0 0 0,0 0 0,0-1 0,0 1 0,0 0 0,0-1 0,0 1 0,1 0 0,-1-1 0,2-1 0,0 1 0,0-1 0,1 0 0,-1 1 0,1 0 0,-1-1 0,1 1 0,-1 0 0,1 0 0,4-1 0,33-7 0,0 1 0,1 2 0,-1 2 0,57 2 0,-45 0 0,334-3 0,-353 6 0,-58-2 0,-64-4 0,-117-24 0,-86-34 0,273 58 0,-21-3 0,0-3 0,0-1 0,-57-26 0,77 23 0,20 15 0,0 0 0,-1-1 0,1 1 0,0-1 0,-1 1 0,1 0 0,0-1 0,0 1 0,-1-1 0,1 1 0,0-1 0,0 1 0,0-1 0,0 1 0,0-1 0,0 1 0,0 0 0,0-1 0,0 1 0,0-1 0,0 1 0,0-1 0,0 1 0,0-1 0,1-1 0,1 1 0,-1-1 0,1 1 0,-1 0 0,1 0 0,-1 0 0,1 0 0,0 0 0,-1 0 0,1 0 0,0 0 0,0 1 0,0-1 0,-1 1 0,1-1 0,3 1 0,48-9 0,0 4 0,0 1 0,83 6 0,-77-1 0,22 0 0,153 6 0,-232-7 0,-1 0 0,0 0 0,0 0 0,1 0 0,-1 0 0,0 0 0,0 0 0,1 1 0,-1-1 0,0 0 0,0 1 0,0-1 0,1 1 0,-1-1 0,0 1 0,0 0 0,0-1 0,0 1 0,0 0 0,0 0 0,0 0 0,-1 0 0,1 0 0,0 0 0,0 0 0,0 1 0,-1 0 0,-1-1 0,1 1 0,-1 0 0,1-1 0,-1 0 0,0 1 0,0-1 0,1 1 0,-1-1 0,0 0 0,0 0 0,-1 1 0,1-1 0,0 0 0,0 0 0,-1 0 0,1 0 0,0 0 0,-1-1 0,1 1 0,-1 0 0,1-1 0,-4 2 0,-23 9 0,-2-1 0,1-1 0,-1-2 0,0-1 0,-42 3 0,-12 3 0,74-8 0,16-2 0,23 0 0,226-4 0,-198-2 0,0-2 0,86-20 0,-37 4 0,30-8 0,-120 24 0,-11 4 0,1-1 0,0 2 0,-1-1 0,1 0 0,0 1 0,0 0 0,0 1 0,0-1 0,0 1 0,7 1 0,-12-1 0,-1 0 0,1 1 0,0-1 0,0 0 0,0 1 0,-1-1 0,1 0 0,0 1 0,-1-1 0,1 1 0,0-1 0,-1 1 0,1-1 0,-1 1 0,1 0 0,-1-1 0,1 1 0,-1 0 0,0-1 0,1 1 0,-1 0 0,0 0 0,1-1 0,-1 1 0,0 0 0,0 0 0,0 0 0,1-1 0,-1 1 0,0 0 0,0 0 0,0 0 0,0-1 0,-1 1 0,1 0 0,0 0 0,0 0 0,0-1 0,-1 1 0,1 0 0,0 0 0,-1-1 0,1 1 0,-1 0 0,1-1 0,-1 2 0,-2 3 0,0-1 0,1 1 0,-1-1 0,-1 0 0,-6 7 0,4-6 0,0-1 0,0 0 0,-1 0 0,1 0 0,-1-1 0,1 0 0,-1-1 0,-9 3 0,-62 10 0,54-11 0,-131 17 0,-307 1 0,-473-24 44,512 3-1453,389-1-5417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0:53.972"/>
    </inkml:context>
    <inkml:brush xml:id="br0">
      <inkml:brushProperty name="width" value="0.2" units="cm"/>
      <inkml:brushProperty name="height" value="0.2" units="cm"/>
      <inkml:brushProperty name="color" value="#FFFFFF"/>
    </inkml:brush>
  </inkml:definitions>
  <inkml:trace contextRef="#ctx0" brushRef="#br0">0 1 24575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1:58.879"/>
    </inkml:context>
    <inkml:brush xml:id="br0">
      <inkml:brushProperty name="width" value="0.2" units="cm"/>
      <inkml:brushProperty name="height" value="0.2" units="cm"/>
      <inkml:brushProperty name="color" value="#FFFFFF"/>
    </inkml:brush>
  </inkml:definitions>
  <inkml:trace contextRef="#ctx0" brushRef="#br0">1 1 23664,'1005'197'0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12:08.327"/>
    </inkml:context>
    <inkml:brush xml:id="br0">
      <inkml:brushProperty name="width" value="0.2" units="cm"/>
      <inkml:brushProperty name="height" value="0.2" units="cm"/>
      <inkml:brushProperty name="color" value="#FFFFFF"/>
    </inkml:brush>
  </inkml:definitions>
  <inkml:trace contextRef="#ctx0" brushRef="#br0">823 117 24575,'0'-2'0,"0"0"0,0 0 0,1 1 0,-1-1 0,1 0 0,0 0 0,-1 1 0,1-1 0,0 1 0,0-1 0,0 1 0,0-1 0,0 1 0,1-1 0,-1 1 0,3-2 0,25-18 0,-12 12 0,0 1 0,1 0 0,0 2 0,0 0 0,1 1 0,-1 0 0,21-1 0,134-7 0,-169 12 0,-90 26 0,-9-5 0,46-12 0,1 3 0,0 1 0,-50 21 0,97-32 0,0-1 0,0 0 0,0 1 0,0-1 0,0 1 0,0-1 0,0 1 0,0-1 0,0 1 0,0 0 0,0-1 0,1 1 0,-1 0 0,0 0 0,0 0 0,1 0 0,-1 0 0,0 0 0,0 1 0,1-2 0,1 1 0,-1-1 0,0 1 0,0 0 0,1-1 0,-1 1 0,0-1 0,1 0 0,-1 1 0,1-1 0,-1 1 0,1-1 0,-1 0 0,1 1 0,-1-1 0,1 0 0,-1 1 0,1-1 0,-1 0 0,1 0 0,-1 1 0,1-1 0,0 0 0,0 0 0,52 8 0,456-2 0,-292-9 0,-215 3 0,-1 0 0,1 0 0,0 0 0,-1 0 0,1 0 0,0 0 0,-1 1 0,1-1 0,-1 1 0,1-1 0,-1 1 0,1-1 0,-1 1 0,1 0 0,-1 0 0,1 0 0,-1-1 0,0 1 0,1 1 0,0 0 0,-1 0 0,-1-1 0,1 1 0,-1-1 0,0 1 0,1-1 0,-1 1 0,0-1 0,0 1 0,0 0 0,0-1 0,0 1 0,-1-1 0,1 1 0,0-1 0,-1 1 0,1 0 0,-1-1 0,1 0 0,-1 1 0,0-1 0,0 1 0,-1 1 0,-6 10 0,-1-1 0,0 0 0,-1-1 0,0 0 0,0-1 0,-1 0 0,-16 11 0,11-9 0,-1-1 0,-1-1 0,0 0 0,0-2 0,-19 8 0,18-11 0,1-1 0,0 0 0,-1-1 0,0-1 0,1-1 0,-1-1 0,0-1 0,-22-2 0,87-2 0,-5 4 0,164 2 0,-195 0 0,0 0 0,-1 1 0,1 1 0,-1-1 0,1 2 0,8 3 0,-15-6 0,-1 1 0,0-1 0,0 0 0,0 1 0,0-1 0,0 1 0,0 0 0,0-1 0,-1 1 0,1 0 0,-1 0 0,3 4 0,-3-5 0,-1 1 0,1-1 0,-1 1 0,0-1 0,0 1 0,1 0 0,-1-1 0,0 1 0,0-1 0,-1 1 0,1 0 0,0-1 0,0 1 0,-1-1 0,1 1 0,-1-1 0,1 1 0,-1-1 0,0 0 0,1 1 0,-1-1 0,-1 2 0,-3 2 0,0 1 0,0-1 0,0 0 0,0-1 0,-1 1 0,0-1 0,0 0 0,0-1 0,-1 1 0,1-1 0,-1 0 0,1-1 0,-12 3 0,-13 3 0,-51 6 0,-14-5 0,-1-5 0,-98-8 0,26 0 0,167 4 0,-52-4 0,52 3 0,0 1 0,0-1 0,0 1 0,0-1 0,0 0 0,0 0 0,0 0 0,1 0 0,-5-3 0,6 4 0,0 0 0,-1-1 0,1 0 0,-1 1 0,1-1 0,0 1 0,-1-1 0,1 0 0,0 1 0,-1-1 0,1 1 0,0-1 0,0 0 0,0 1 0,0-1 0,0 0 0,0 0 0,0 1 0,0-1 0,0 0 0,0 1 0,0-1 0,0 0 0,0 1 0,1-1 0,-1 0 0,0 1 0,0-1 0,1 0 0,2-4 0,-1 1 0,1 0 0,0 0 0,1 0 0,-1 1 0,1-1 0,-1 1 0,1 0 0,0 0 0,7-4 0,50-24 0,-48 25 0,202-93 0,-206 95 0,-4 1 0,1 0 0,-1 0 0,1 0 0,0 1 0,0 0 0,0 0 0,0 1 0,0 0 0,1 0 0,7 0 0,-13 0 0,-1 1 0,0 0 0,0 0 0,1 0 0,-1 0 0,0 0 0,1 0 0,-1 0 0,0 0 0,1 0 0,-1 0 0,0 0 0,0 0 0,1 0 0,-1 1 0,0-1 0,1 0 0,-1 0 0,0 0 0,0 0 0,1 0 0,-1 1 0,0-1 0,0 0 0,1 0 0,-1 0 0,0 1 0,0-1 0,0 0 0,0 0 0,1 1 0,-1-1 0,0 0 0,0 0 0,0 1 0,0-1 0,0 0 0,0 1 0,0-1 0,1 0 0,-1 0 0,0 1 0,0-1 0,0 0 0,0 1 0,0-1 0,-1 0 0,1 1 0,0-1 0,0 0 0,0 0 0,0 1 0,0-1 0,0 0 0,0 1 0,-1-1 0,1 0 0,0 1 0,-17 13 0,-7-1 0,-1-2 0,0 0 0,-1-2 0,0-1 0,-31 6 0,56-14 0,1 0 0,-1 1 0,1-1 0,-1 0 0,1 1 0,-1-1 0,1 0 0,-1 0 0,1 0 0,-1 0 0,0 0 0,1 1 0,-1-1 0,1 0 0,-1 0 0,0-1 0,1 1 0,-1 0 0,1 0 0,-1 0 0,0 0 0,1 0 0,-1-1 0,1 1 0,-1 0 0,1 0 0,-1-1 0,1 1 0,-1 0 0,1-1 0,-1 1 0,1-1 0,0 1 0,-1 0 0,1-1 0,-1 0 0,1-1 0,1 1 0,-1-1 0,1 0 0,-1 1 0,1-1 0,-1 1 0,1-1 0,0 1 0,0-1 0,0 1 0,0 0 0,2-2 0,41-42 0,-44 44 0,6-5 0,2-1 0,1 0 0,-2-1 0,1 0 0,8-14 0,-15 21 0,-1 0 0,1 1 0,-1-1 0,1 0 0,-1 0 0,1 0 0,-1 0 0,0 0 0,0 0 0,1 0 0,-1 0 0,0 0 0,0 0 0,0 0 0,0 0 0,0 0 0,0 0 0,0 0 0,-1 0 0,1 0 0,0 0 0,0 0 0,-1 0 0,1 0 0,-1 0 0,1 0 0,-1 0 0,0 0 0,-2-2 0,0 0 0,0 0 0,0 1 0,-1 0 0,1 0 0,-1 0 0,-3-2 0,-38-15 0,-1 2 0,0 2 0,-70-13 0,54 14 0,-69-25 0,101 24 0,25 6 0,6 9 0,-1-1 0,1 1 0,-1-1 0,1 0 0,-1 1 0,1-1 0,-1 1 0,1-1 0,0 1 0,-1 0 0,1-1 0,0 1 0,-1-1 0,1 1 0,0 0 0,0 0 0,-1-1 0,2 1 0,19-4 0,0 0 0,-1 1 0,1 2 0,32 0 0,-13 1 0,480-1 0,-509 2 0,97 6 0,-96-6 0,0 1 0,1 0 0,-1 1 0,0 1 0,20 8 0,-31-11 0,1 0 0,-1 0 0,1 0 0,-1-1 0,1 1 0,-1 1 0,0-1 0,0 0 0,1 0 0,-1 0 0,2 3 0,-3-3 0,0-1 0,0 1 0,1-1 0,-1 1 0,0 0 0,0-1 0,0 1 0,0-1 0,0 1 0,0-1 0,0 1 0,0 0 0,0-1 0,0 1 0,0-1 0,0 1 0,0-1 0,-1 1 0,1 0 0,0-1 0,0 1 0,-1-1 0,1 1 0,-3 2 0,1 0 0,-1-1 0,0 0 0,0 1 0,1-1 0,-2 0 0,1 0 0,0-1 0,-3 2 0,-27 12 0,1-2 0,-1-2 0,-44 10 0,-113 14 0,16-3 0,172-32 0,0 0 0,0 0 0,0 0 0,0 0 0,0 1 0,1-1 0,-1 1 0,0 0 0,0-1 0,0 1 0,1 0 0,-1 0 0,1 0 0,-1 0 0,1 0 0,-1 1 0,1-1 0,-1 0 0,1 1 0,0-1 0,0 1 0,0-1 0,0 1 0,0 0 0,0-1 0,0 1 0,0 0 0,1 0 0,-1-1 0,0 3 0,-6 16 0,5-17 0,0 1 0,-1 0 0,1-1 0,-1 0 0,0 0 0,0 1 0,0-2 0,0 1 0,0 0 0,-1-1 0,0 1 0,1-1 0,-1 0 0,-7 3 0,-7 2 0,1-2 0,-20 5 0,27-8 0,-48 10 0,0-2 0,-1-4 0,-65 0 0,231-8 0,-1 4 0,142 21 0,-239-22 0,1 1 0,-1 1 0,0 0 0,10 4 0,-18-6 0,1-1 0,-1 1 0,0-1 0,0 1 0,0 0 0,0-1 0,0 1 0,0 0 0,-1 0 0,1 0 0,0 0 0,0 0 0,-1 0 0,1 0 0,0 0 0,-1 0 0,2 2 0,-2-2 0,0 0 0,-1 0 0,1 0 0,0 0 0,0 1 0,0-1 0,-1 0 0,1 0 0,-1 0 0,1 0 0,-1 0 0,1 0 0,-1 0 0,1 0 0,-1 0 0,0-1 0,0 1 0,1 0 0,-1 0 0,0 0 0,0-1 0,0 1 0,-1 0 0,-13 8 0,-1 0 0,0-1 0,0-1 0,0-1 0,-1 0 0,0-1 0,-21 3 0,-78 14 0,-2-5 0,0-5 0,-171-4 0,266-9 0,43 0 0,573 14 0,-561-9 0,-24-2 0,-13 0 0,-104 5 0,-111-8 0,86-1 0,-112 1-1365,196 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0:44.556"/>
    </inkml:context>
    <inkml:brush xml:id="br0">
      <inkml:brushProperty name="width" value="0.2" units="cm"/>
      <inkml:brushProperty name="height" value="0.2" units="cm"/>
      <inkml:brushProperty name="color" value="#FFFFFF"/>
    </inkml:brush>
  </inkml:definitions>
  <inkml:trace contextRef="#ctx0" brushRef="#br0">826 237 24575,'0'0'0,"1"0"0,-1 0 0,0 0 0,0 0 0,0 0 0,1-1 0,-1 1 0,0 0 0,0 0 0,0 0 0,0-1 0,1 1 0,-1 0 0,0 0 0,0-1 0,0 1 0,0 0 0,0 0 0,0-1 0,0 1 0,0 0 0,0 0 0,0-1 0,0 1 0,0 0 0,0-1 0,0 1 0,0 0 0,0 0 0,0-1 0,0 1 0,0 0 0,0 0 0,0-1 0,0 1 0,-1 0 0,1 0 0,0 0 0,0-1 0,0 1 0,0 0 0,-1 0 0,1 0 0,0-1 0,0 1 0,0 0 0,-1 0 0,1 0 0,0 0 0,0 0 0,-1-1 0,1 1 0,0 0 0,0 0 0,-1 0 0,1 0 0,0 0 0,0 0 0,-1 0 0,1 0 0,-1 0 0,15-4 0,0 1 0,1 0 0,-1 1 0,0 0 0,1 1 0,24 2 0,3-2 0,107 1 0,53-4 0,-502 2 0,257 0 0,-141-6 0,-298-7 0,480 16 0,9 2 0,18 10 0,-25-13 0,0 1 0,0-1 0,0 0 0,0 0 0,0 0 0,1 1 0,-1-1 0,0 0 0,0 0 0,0 1 0,0-1 0,0 0 0,0 0 0,0 1 0,0-1 0,0 0 0,0 0 0,0 1 0,0-1 0,0 0 0,0 0 0,0 1 0,0-1 0,0 0 0,-1 0 0,1 0 0,0 1 0,0-1 0,0 0 0,0 0 0,0 0 0,0 1 0,-1-1 0,1 0 0,0 0 0,0 0 0,0 0 0,-1 1 0,-22 8 0,-33 1 0,0-3 0,-1-2 0,-64-3 0,75-1 0,320 1 0,303 43 0,-477-31 0,-97-14 0,-1 0 0,1 0 0,0 1 0,0-1 0,-1 1 0,1 0 0,0 0 0,-1 0 0,1 0 0,3 3 0,-8-3 0,1 0 0,-1 0 0,0 0 0,0-1 0,0 1 0,1 0 0,-1-1 0,0 0 0,0 1 0,0-1 0,0 0 0,0 0 0,0 0 0,-3 0 0,-417 6 0,350-7 0,55 0 0,2 1 0,41 7 0,252 47 0,318 70 0,-479-92 0,-113-32 0,-1 2 0,1-1 0,0 0 0,-1 1 0,1 0 0,-1-1 0,1 1 0,-1 1 0,4 2 0,-7-5 0,0 0 0,0 1 0,0-1 0,0 0 0,0 1 0,0-1 0,0 0 0,0 1 0,0-1 0,0 0 0,0 1 0,0-1 0,0 1 0,0-1 0,0 0 0,0 1 0,0-1 0,0 0 0,0 1 0,0-1 0,-1 0 0,1 1 0,0-1 0,0 0 0,0 1 0,-1-1 0,1 0 0,0 0 0,0 1 0,-1-1 0,1 0 0,0 0 0,-1 1 0,1-1 0,0 0 0,-1 0 0,1 0 0,0 0 0,-1 0 0,1 1 0,0-1 0,-1 0 0,1 0 0,0 0 0,-1 0 0,1 0 0,-1 0 0,-12 3 0,0-1 0,0 0 0,-20 0 0,-386-17 0,369 11 0,37 3 0,-9 0 0,0-1 0,1-1 0,-1-1 0,-22-7 0,43 11 0,-1-1 0,1 1 0,0 0 0,0-1 0,0 1 0,0-1 0,0 1 0,0-1 0,0 1 0,0-1 0,0 0 0,1 0 0,-1 1 0,0-1 0,0 0 0,1 0 0,-1 0 0,-1-2 0,2 3 0,0-1 0,0 0 0,0 1 0,1-1 0,-1 1 0,0-1 0,0 1 0,0-1 0,1 1 0,-1-1 0,0 1 0,1-1 0,-1 1 0,0-1 0,1 1 0,-1 0 0,1-1 0,-1 1 0,1-1 0,-1 1 0,0 0 0,1 0 0,-1-1 0,1 1 0,0 0 0,6-3 0,-1 0 0,1 1 0,-1 0 0,12-2 0,155-11 0,-158 11 0,-14-2 0,-23-5 0,-60-13 0,-137-20 0,172 39 0,42 7 0,11 3 0,21 7 0,189 54 0,-129-43 0,146 62 0,-231-84 0,1 0 0,0 0 0,-1 0 0,1 1 0,-1-1 0,1 1 0,-1 0 0,0 0 0,0 0 0,0 0 0,3 3 0,-5-5 0,0 1 0,0-1 0,0 1 0,0-1 0,1 1 0,-1-1 0,0 0 0,0 1 0,0-1 0,0 1 0,-1-1 0,1 1 0,0-1 0,0 1 0,0-1 0,0 1 0,0-1 0,0 1 0,-1-1 0,1 0 0,0 1 0,0-1 0,-1 1 0,1-1 0,0 0 0,-1 1 0,1-1 0,0 0 0,-1 0 0,1 1 0,-1-1 0,1 0 0,0 0 0,-1 1 0,1-1 0,-1 0 0,0 0 0,-7 3 0,0 0 0,0-1 0,0 0 0,-1-1 0,-12 1 0,-326-1 0,209-5 0,118 4 0,12 1 0,0-1 0,1 0 0,-1 0 0,0-1 0,0 0 0,1 0 0,-1-1 0,1 0 0,-12-4 0,19 5 0,0 1 0,0 0 0,0 0 0,0 0 0,-1 0 0,1 0 0,0 0 0,0 0 0,0 0 0,0-1 0,0 1 0,0 0 0,0 0 0,0 0 0,0 0 0,0 0 0,0-1 0,0 1 0,0 0 0,0 0 0,0 0 0,0 0 0,0 0 0,0-1 0,0 1 0,0 0 0,0 0 0,0 0 0,0 0 0,0 0 0,0-1 0,0 1 0,0 0 0,0 0 0,0 0 0,0 0 0,0 0 0,0 0 0,0 0 0,1-1 0,-1 1 0,0 0 0,0 0 0,0 0 0,0 0 0,0 0 0,0 0 0,1 0 0,-1 0 0,0 0 0,0 0 0,0 0 0,0 0 0,0 0 0,1-1 0,-1 1 0,0 0 0,0 0 0,0 0 0,0 0 0,0 0 0,1 1 0,-1-1 0,0 0 0,0 0 0,18-4 0,-1 0 0,1 2 0,-1 0 0,1 1 0,26 2 0,-6-1 0,38-1 0,-12-2 0,1 4 0,65 8 0,-96-2 0,60 21 0,-32-9 0,43 13 0,98 24 0,-198-54 0,16 3 0,-1-1 0,1-1 0,0-1 0,-1 0 0,23-2 0,-39 0 0,0-1 0,-1 1 0,1 0 0,0-1 0,0 0 0,-1 0 0,1 0 0,-1-1 0,1 1 0,-1-1 0,1 0 0,-1 1 0,0-2 0,0 1 0,0 0 0,0-1 0,0 1 0,0-1 0,-1 0 0,1 0 0,-1 0 0,0 0 0,0 0 0,0 0 0,0-1 0,-1 1 0,1-1 0,-1 1 0,0-1 0,0 0 0,0 0 0,-1 1 0,1-1 0,-1 0 0,0-6 0,-1-8 0,0 0 0,-2-1 0,0 1 0,-1 0 0,-1 1 0,-1-1 0,0 1 0,-17-32 0,-5-2 0,-51-71 0,24 50 0,31 43 0,-33-54 0,56 81 5,-1 0-1,1 0 0,0-1 0,0 1 1,0 0-1,0 0 0,1-1 0,-1 1 1,1-1-1,-1 1 0,1 0 0,0-1 1,0 1-1,0-1 0,0 1 0,0-1 1,1 1-1,-1 0 0,1-1 0,-1 1 1,1-1-1,0 1 0,0 0 1,0 0-1,0 0 0,2-3 0,1 0-168,0 1-1,1 0 1,-1-1-1,1 2 1,0-1-1,0 0 1,0 1-1,11-5 1,22-9-6662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0:51.354"/>
    </inkml:context>
    <inkml:brush xml:id="br0">
      <inkml:brushProperty name="width" value="0.2" units="cm"/>
      <inkml:brushProperty name="height" value="0.2" units="cm"/>
      <inkml:brushProperty name="color" value="#FFFFFF"/>
    </inkml:brush>
  </inkml:definitions>
  <inkml:trace contextRef="#ctx0" brushRef="#br0">1111 1268 24575,'163'-2'0,"181"5"0,-283 6 0,-43-2 0,-18-7 0,0 0 0,0 0 0,0 1 0,0-1 0,0 0 0,0 0 0,0 0 0,1 0 0,-1 1 0,0-1 0,0 0 0,0 0 0,0 0 0,0 0 0,0 1 0,0-1 0,0 0 0,0 0 0,0 0 0,0 0 0,0 1 0,0-1 0,0 0 0,-1 0 0,1 0 0,0 0 0,0 1 0,0-1 0,0 0 0,0 0 0,0 0 0,0 0 0,0 0 0,0 1 0,-1-1 0,1 0 0,0 0 0,0 0 0,0 0 0,0 0 0,0 0 0,-1 0 0,1 0 0,0 0 0,0 1 0,-34 8 0,-44 1 0,-146 0 0,155-9 0,17 0 0,-608 0 0,612-5 0,48 4 0,0 0 0,0 0 0,0 0 0,0 0 0,0 0 0,0 0 0,0 0 0,1 0 0,-1 0 0,0 0 0,0 0 0,0 0 0,0 0 0,0 0 0,0 0 0,0 0 0,0 0 0,0-1 0,0 1 0,0 0 0,0 0 0,0 0 0,1 0 0,-1 0 0,0 0 0,0 0 0,0 0 0,0 0 0,0 0 0,0-1 0,0 1 0,0 0 0,0 0 0,0 0 0,0 0 0,0 0 0,0 0 0,0 0 0,0 0 0,0 0 0,0-1 0,0 1 0,0 0 0,-1 0 0,33-4 0,663-13-12,-491 17-76,92-2-312,-227 1 339,213-10 22,-257 6 39,-25 5 0,0 0 0,0 0 0,0-1 0,1 1 0,-1 0 0,0 0 0,0 0 0,0-1 0,0 1 0,0 0 0,0 0 0,0-1 0,0 1 0,0 0 0,0 0 0,0-1 0,0 1 0,0 0 0,0 0 0,0 0 0,0-1 0,0 1 0,0 0 0,0 0 0,0-1 0,-1 1 0,1 0 0,0 0 0,0 0 0,0-1 0,0 1 0,0 0 0,-1 0 0,1 0 0,0 0 0,0-1 0,0 1 0,-1 0 0,1 0 0,0 0 0,0 0 0,0 0 0,-1 0 0,1 0 0,0 0 0,0-1 0,-1 1 0,1 0 0,0 0 0,0 0 0,0 0 0,-1 0 0,1 0 0,0 0 0,-1 1 0,-26-12 0,-56-12 0,-146-27 0,-299-46-534,-215-46 135,578 99 778,152 39-350,1-1 1,-1 0 0,-11-7-1,23 12-29,1 0-1,-1 0 1,1 0 0,-1-1-1,1 1 1,-1 0-1,1 0 1,-1-1 0,1 1-1,0-1 1,-1 1 0,1 0-1,-1-1 1,1 1-1,0-1 1,0 1 0,-1-1-1,1 1 1,0-1 0,0 1-1,-1-1 1,1 1-1,0-1 1,0 1 0,0-1-1,0 1 1,0-1-1,0 1 1,0-1 0,0 0-1,1-1 1,1 1-1,-1 0 0,0 0 0,1 0 1,-1 0-1,1 0 0,-1 1 0,1-1 1,-1 0-1,1 1 0,0-1 0,-1 1 1,1-1-1,0 1 0,2 0 0,43-7 1,1 3 0,0 2 0,51 4 0,-45-1 0,23 0 15,298 10 333,-271-3-88,161 31 1,-249-35-203,0 0 1,25 10 0,-40-13-59,0-1 0,0 0 0,0 1 0,0 0 0,0-1 0,0 1 0,0 0 0,0-1 0,0 1 0,0 0 0,-1 0 0,1 0 0,0 0 0,1 1 0,-2-2 0,0 1 0,0-1 0,0 0 0,0 1 0,0-1 0,0 1 0,0-1 0,0 0 0,0 1 0,0-1 0,-1 0 0,1 1 0,0-1 0,0 0 0,0 1 0,0-1 0,0 0 0,-1 1 0,1-1 0,0 0 0,0 1 0,-1-1 0,1 0 0,0 0 0,0 1 0,-1-1 0,1 0 0,-1 1 0,-32 11 0,5-5 0,-1-2 0,0-1 0,0-1 0,0-1 0,0-2 0,-35-3 0,62 3 0,0 0 0,0-1 0,0 1 0,0-1 0,0 1 0,1-1 0,-1 1 0,0-1 0,0 0 0,0 0 0,1 0 0,-1 0 0,1 0 0,-4-3 0,5 4 0,0-1 0,0 1 0,0 0 0,0-1 0,-1 1 0,1 0 0,0-1 0,0 1 0,0 0 0,0-1 0,0 1 0,0-1 0,0 1 0,0 0 0,0-1 0,0 1 0,1 0 0,-1-1 0,0 1 0,0 0 0,0-1 0,0 1 0,0 0 0,1-1 0,-1 1 0,0 0 0,1-1 0,15-11 0,1 5 0,1 0 0,0 1 0,0 1 0,31-5 0,86-6 0,-116 14 0,332-14 0,-326 15 0,-25 1 0,0 0 0,0 0 0,0 0 0,0 0 0,0 0 0,0-1 0,0 1 0,0 0 0,0 0 0,0 0 0,0 0 0,0 0 0,0 0 0,0 0 0,0 0 0,0 0 0,0-1 0,0 1 0,0 0 0,0 0 0,0 0 0,0 0 0,0 0 0,1 0 0,-1 0 0,0 0 0,0 0 0,0 0 0,0 0 0,0 0 0,0 0 0,0 0 0,0-1 0,0 1 0,0 0 0,0 0 0,0 0 0,1 0 0,-1 0 0,0 0 0,0 0 0,0 0 0,0 0 0,0 0 0,0 0 0,0 0 0,0 0 0,0 0 0,0 0 0,1 0 0,-1 0 0,0 0 0,-38-8 0,11 3 0,-529-90 0,23 4 0,427 67 0,85 16 0,21 8 0,0-1 0,0 1 0,0 0 0,-1 0 0,1 0 0,0 0 0,0 0 0,0 0 0,0 0 0,0-1 0,0 1 0,0 0 0,0 0 0,0 0 0,0 0 0,-1 0 0,1-1 0,0 1 0,0 0 0,0 0 0,0 0 0,0 0 0,0 0 0,0-1 0,0 1 0,0 0 0,0 0 0,0 0 0,0 0 0,0 0 0,0-1 0,0 1 0,1 0 0,-1 0 0,0 0 0,0 0 0,0 0 0,0-1 0,0 1 0,0 0 0,0 0 0,0 0 0,0 0 0,1 0 0,-1 0 0,0 0 0,0-1 0,0 1 0,0 0 0,0 0 0,0 0 0,1 0 0,-1 0 0,0 0 0,0 0 0,0 0 0,0 0 0,1 0 0,-1 0 0,0 0 0,0 0 0,13-3 0,0 1 0,0 0 0,21 0 0,648-1 0,-451 5 0,173 2 0,-339-3 0,-59-1 0,-9 0 0,-34 0 0,-780-49 0,794 46 0,-88-14 0,98 14 0,0 0 0,-1-1 0,2 0 0,-1-2 0,-15-7 0,27 12 0,-1 1 0,1-1 0,0 0 0,0 0 0,0 1 0,-1-1 0,1 0 0,0 0 0,0 0 0,0 0 0,1-1 0,-1 1 0,0 0 0,-1-2 0,2 2 0,0 1 0,0-1 0,0 1 0,0-1 0,0 1 0,0-1 0,0 1 0,0-1 0,0 1 0,0-1 0,1 1 0,-1-1 0,0 1 0,0-1 0,0 1 0,1-1 0,-1 1 0,0-1 0,1 1 0,-1 0 0,0-1 0,1 1 0,-1 0 0,0-1 0,1 1 0,0-1 0,4-1 0,0-1 0,0 1 0,0 0 0,0 0 0,0 1 0,7-2 0,37-6 0,101-6 0,60 12 0,-132 4 0,63 1 0,207 32 0,-342-33 0,102 20 0,-99-19 0,-1 0 0,0 1 0,0 0 0,0 1 0,0-1 0,0 2 0,-1-1 0,0 1 0,9 7 0,-14-10 0,-1-1 0,1 1 0,-1-1 0,0 1 0,1 0 0,-1 0 0,0 0 0,0-1 0,0 1 0,0 0 0,0 0 0,-1 0 0,1 1 0,-1-1 0,1 0 0,-1 0 0,0 0 0,0 0 0,0 0 0,0 1 0,0-1 0,0 0 0,0 0 0,-1 0 0,0 3 0,-1 0 0,-1-1 0,1 1 0,0-1 0,-1 0 0,0 0 0,0 0 0,0 0 0,-1-1 0,1 1 0,-7 4 0,-3 1 0,1-1 0,-1 0 0,-1-1 0,0 0 0,0-1 0,-15 5 0,-103 21 0,-273 24 0,90-16 0,294-34 0,29-3 0,47 0 0,513-4 0,-387-7 0,-170 8 0,-1-1 0,1-1 0,0 0 0,-1 0 0,0-1 0,20-7 0,-30 9 0,1 1 0,-1 0 0,0 0 0,1 0 0,-1-1 0,0 1 0,1 0 0,-1 0 0,0-1 0,1 1 0,-1 0 0,0-1 0,0 1 0,1 0 0,-1-1 0,0 1 0,0 0 0,0-1 0,0 1 0,1-1 0,-1 1 0,0 0 0,0-1 0,0 1 0,0-1 0,0 1 0,0 0 0,0-1 0,0 1 0,0-1 0,0 1 0,0 0 0,0-1 0,0 1 0,-1-1 0,1 1 0,0 0 0,0-1 0,-1 0 0,0 0 0,-1-1 0,0 0 0,0 1 0,0-1 0,0 1 0,0 0 0,0-1 0,0 1 0,-5-1 0,-21-8 0,1 1 0,-50-8 0,-70-6 0,110 18 0,-56-7 0,-93-15 0,160 21 0,32 4 0,48 7 0,463 106 0,-508-109 0,120 39 0,-117-37 0,-1 1 0,0 0 0,-1 0 0,0 1 0,0 1 0,0 0 0,0 0 0,10 11 0,-19-16 0,1-1 0,-1 1 0,0-1 0,1 1 0,-1-1 0,0 1 0,0 0 0,0 0 0,0 0 0,0 0 0,-1 0 0,1 0 0,0 0 0,-1 0 0,0 0 0,1 0 0,-1 0 0,0 0 0,0 0 0,0 0 0,0 0 0,0 0 0,-1 0 0,1 0 0,-1 0 0,0 3 0,-1-2 0,0 0 0,-1 0 0,1 0 0,0 0 0,-1 0 0,0 0 0,0-1 0,0 1 0,0-1 0,0 0 0,0 0 0,0 0 0,-6 2 0,-8 3 0,0-1 0,0 0 0,-1-2 0,-27 5 0,-80 3 0,109-11 0,-321 5 0,310-8 0,-48-8 0,73 10 0,0 0 0,0-1 0,0 1 0,0-1 0,0 0 0,0 1 0,0-1 0,0 0 0,0 0 0,1 0 0,-3-2 0,4 2 0,0 1 0,-1 0 0,1-1 0,0 1 0,0 0 0,0 0 0,0-1 0,0 1 0,0 0 0,0-1 0,0 1 0,0 0 0,0-1 0,0 1 0,0 0 0,0-1 0,0 1 0,0 0 0,1 0 0,-1-1 0,0 1 0,0 0 0,0-1 0,0 1 0,1 0 0,-1 0 0,0-1 0,0 1 0,0 0 0,1 0 0,-1 0 0,0-1 0,0 1 0,1 0 0,-1 0 0,0 0 0,1 0 0,-1-1 0,1 1 0,5-3 0,1 0 0,1 0 0,-1 1 0,13-2 0,76-12 0,2 5 0,122 3 0,-188 6 0,1 3 0,-1 0 0,0 2 0,60 14 0,-89-17 0,1 1 0,-1 0 0,0 1 0,0-1 0,0 0 0,0 1 0,0 0 0,0 0 0,0 0 0,0 0 0,-1 0 0,1 0 0,-1 1 0,0-1 0,1 1 0,2 4 0,-4-3 0,0 0 0,1 0 0,-2 0 0,1 0 0,0 0 0,-1 0 0,1 1 0,-1-1 0,-1 0 0,1 0 0,-1 5 0,1-8 0,0 0 0,0 0 0,0 0 0,0 1 0,0-1 0,0 0 0,0 0 0,0 1 0,1-1 0,-1 0 0,1 0 0,-1 0 0,0 0 0,1 0 0,0 0 0,-1 1 0,1-1 0,0-1 0,0 1 0,-1 0 0,1 0 0,0 0 0,0 0 0,0 0 0,0-1 0,2 2 0,33 10 0,-2-5 0,0-2 0,1-1 0,41-1 0,-52-3 0,-1-1 0,1-2 0,-1 0 0,0-2 0,37-11 0,-53 14 0,1-1 0,-1 0 0,0-1 0,0 0 0,7-5 0,-13 8 0,1 0 0,-1 0 0,0 0 0,1 0 0,-1-1 0,0 1 0,0 0 0,0-1 0,0 1 0,0-1 0,0 1 0,0-1 0,0 0 0,-1 1 0,1-1 0,-1 0 0,1 1 0,-1-1 0,0 0 0,1 0 0,-1 1 0,0-1 0,0 0 0,0 0 0,-1 1 0,1-1 0,0 0 0,-1-2 0,-2-1 0,0-1 0,0 1 0,0 0 0,-1 0 0,0 0 0,0 1 0,0-1 0,-1 1 0,1 0 0,-8-5 0,-37-25 0,-1 3 0,-2 2 0,-95-39 0,-52-11 0,106 45 0,1-5 0,-113-64 0,193 95 0,-1 0 0,1 0 0,1-2 0,0 1 0,0-1 0,1-1 0,0 0 0,1 0 0,0-1 0,1-1 0,-7-12 0,11 18 0,2 0 0,-1 0 0,1 0 0,0 0 0,0 0 0,1-1 0,0 1 0,1 0 0,-1-1 0,1 1 0,1 0 0,-1-1 0,1 1 0,1 0 0,-1-1 0,1 1 0,1 0 0,-1 0 0,1 1 0,0-1 0,1 0 0,5-8 0,-7 11 0,0 0 0,1 1 0,-1-1 0,1 1 0,0-1 0,0 1 0,0 0 0,0 0 0,0 1 0,1-1 0,-1 0 0,1 1 0,0 0 0,0 0 0,0 0 0,0 1 0,0-1 0,0 1 0,0 0 0,0 0 0,1 0 0,-1 1 0,0-1 0,5 1 0,-7 0 0,0 0 0,-1 0 0,1 0 0,0 0 0,-1-1 0,1 1 0,0 0 0,-1-1 0,1 0 0,0 1 0,-1-1 0,1 0 0,-1 0 0,1 0 0,-1 0 0,0 0 0,1 0 0,-1 0 0,0 0 0,0 0 0,2-3 0,17-35 0,-15 27 0,1-3 0,1-2 0,1 0 0,1 0 0,0 1 0,12-17 0,-20 32 0,0 0 0,-1 0 0,1 0 0,0 0 0,0 0 0,0 0 0,0 0 0,0 0 0,0 1 0,0-1 0,0 0 0,0 1 0,0-1 0,1 1 0,-1-1 0,0 1 0,0-1 0,0 1 0,1 0 0,-1 0 0,2 0 0,-2 0 0,1 1 0,-1-1 0,0 1 0,0 0 0,0 0 0,0 0 0,0-1 0,0 1 0,0 0 0,0 0 0,0 0 0,-1 1 0,1-1 0,0 0 0,-1 0 0,1 0 0,0 0 0,-1 1 0,0-1 0,1 2 0,6 23 0,-2 1 0,-1-1 0,-1 0 0,-1 1 0,-3 50 0,1-56 0,-8 152 0,6-148 0,-2 1 0,-1-1 0,-1 1 0,-15 40 0,14-52 0,-1 0 0,0-1 0,-1 0 0,-1 0 0,0-1 0,0 0 0,-1-1 0,-1 0 0,0-1 0,0 0 0,-1-1 0,0 0 0,-1-1 0,-23 10 0,-7 1 0,0-2 0,-2-3 0,-70 15 0,-12-7 0,-1-5 0,-213 0 0,324-17 0,38-1 0,16 0 0,32-3 0,92-20 0,-130 15 0,-30 9 0,0-1 0,0 1 0,0 0 0,0 0 0,0 0 0,0-1 0,0 1 0,0 0 0,0 0 0,0-1 0,0 1 0,0 0 0,0 0 0,0 0 0,0-1 0,0 1 0,0 0 0,0 0 0,0 0 0,0-1 0,0 1 0,0 0 0,0 0 0,0 0 0,0-1 0,0 1 0,0 0 0,-1 0 0,1 0 0,0 0 0,0-1 0,0 1 0,0 0 0,-1 0 0,1 0 0,0 0 0,0 0 0,0 0 0,0-1 0,-1 1 0,1 0 0,0 0 0,0 0 0,-1 0 0,1 0 0,0 0 0,0 0 0,0 0 0,-1 0 0,1 0 0,0 0 0,0 0 0,0 0 0,-1 0 0,1 0 0,-13-2 0,0 0 0,-24-1 0,-695-4-123,509 9-1119,79-2-5584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0:56.603"/>
    </inkml:context>
    <inkml:brush xml:id="br0">
      <inkml:brushProperty name="width" value="0.2" units="cm"/>
      <inkml:brushProperty name="height" value="0.2" units="cm"/>
      <inkml:brushProperty name="color" value="#FFFFFF"/>
    </inkml:brush>
  </inkml:definitions>
  <inkml:trace contextRef="#ctx0" brushRef="#br0">1639 1299 24575,'-1239'0'0,"1523"1"0,532 22-606,-398-8 140,-223-13 466,-179-2 0,1-1 0,28-5 0,-45 6 0,1 0 0,0 0 0,-1 0 0,1 0 0,-1 0 0,1 0 0,-1-1 0,1 1 0,-1 0 0,1 0 0,-1 0 0,1-1 0,-1 1 0,1 0 0,-1-1 0,1 1 0,-1 0 0,0-1 0,1 1 0,-1-1 0,0 1 0,1 0 0,-1-1 0,0 1 0,1-1 0,-1 1 0,0-1 0,0 1 0,0-1 0,1 1 0,-1-1 0,0-1 0,-1 1 0,0-1 0,-1 0 0,1 0 0,-1 1 0,1-1 0,-1 1 0,1 0 0,-1-1 0,0 1 0,0 0 0,0 0 0,1 0 0,-1 0 0,-3-1 0,-51-21 0,-2 2 0,-68-15 0,94 27 0,-68-17 22,31 9 268,0-3 1,-89-39 0,154 57-269,0 1 1,0-1-1,1 0 1,-1-1 0,1 1-1,-1-1 1,-3-3-1,7 6-22,0 0 0,0 0 0,0-1 0,0 1 0,-1 0 0,1 0 0,0-1-1,0 1 1,0 0 0,0 0 0,0-1 0,0 1 0,0 0 0,0 0 0,0-1 0,0 1-1,0 0 1,0-1 0,0 1 0,0 0 0,0 0 0,0-1 0,0 1 0,0 0-1,0-1 1,0 1 0,0 0 0,1 0 0,-1-1 0,0 1 0,0 0 0,0 0 0,0 0-1,1-1 1,-1 1 0,0 0 0,22-8 2,24 2-2,1 3 0,47 1 0,-53 2 0,403 4 0,-397-2 0,-42-2 0,-7 0 0,-29 0 0,-89-6 0,-156-30 0,-102-29-343,-781-173-1373,974 185 1716,174 50 0,-1-1 0,1-1 0,-20-11 0,31 16 0,-1-1 0,1 1 0,0 0 0,-1 0 0,1 0 0,0-1 0,-1 1 0,1 0 0,0 0 0,-1-1 0,1 1 0,0 0 0,0 0 0,-1-1 0,1 1 0,0 0 0,0-1 0,0 1 0,-1-1 0,1 1 0,0 0 0,0-1 0,0 1 0,0 0 0,0-1 0,0 1 0,0-1 0,0 1 0,0 0 0,0-1 0,0 1 0,0-1 0,0 1 0,0 0 0,0-1 0,0 1 0,0 0 0,1-1 0,-1 1 0,0-1 0,3 0 0,-1-1 0,0 1 0,1 0 0,-1 0 0,1 0 0,-1 0 0,1 1 0,-1-1 0,1 1 0,5-1 0,32-2 0,45 3 0,124 9 0,1040 111 1088,-995-84-1088,-204-28 0,-14-4 0,0 2 0,0 1 0,0 3 0,41 15 0,-60-14 0,-17-11 0,0 1 0,0-1 0,0 0 0,0 0 0,0 1 0,0-1 0,0 0 0,0 0 0,1 1 0,-1-1 0,0 0 0,0 0 0,0 1 0,0-1 0,0 0 0,0 0 0,0 1 0,0-1 0,0 0 0,-1 0 0,1 0 0,0 1 0,0-1 0,0 0 0,0 0 0,0 1 0,0-1 0,0 0 0,-1 0 0,1 0 0,0 1 0,0-1 0,0 0 0,0 0 0,-1 0 0,1 0 0,0 1 0,0-1 0,-1 0 0,1 0 0,0 0 0,-8 3 0,0-1 0,0 0 0,0 0 0,0 0 0,0-1 0,-10 0 0,-157 6 0,-201-18 0,311 8 0,-303-16 809,330 20-633,81 7-202,-14-4 38,144 28-12,993 229-714,-1151-257 714,49 12 0,-1 2 0,121 54 0,-180-70 0,0-1 0,-1 1 0,1 0 0,-1 1 0,0-1 0,0 1 0,1-1 0,-2 1 0,1 0 0,4 5 0,-7-7 0,1-1 0,-1 1 0,0-1 0,0 0 0,0 1 0,0-1 0,0 1 0,0-1 0,0 1 0,0-1 0,0 1 0,0-1 0,0 1 0,0-1 0,0 0 0,0 1 0,0-1 0,-1 1 0,1-1 0,0 1 0,0-1 0,0 0 0,-1 1 0,1-1 0,0 0 0,-1 1 0,1-1 0,0 0 0,-1 1 0,1-1 0,-1 1 0,-1 0 0,-1 1 0,0-1 0,1 0 0,-1 0 0,0 0 0,0 0 0,0 0 0,-3 0 0,-42 4 0,0-3 0,1-1 0,-61-7 0,62 3 0,-923-96 119,860 81 357,107 18-468,-1 0 0,1-1 0,0 1-1,0 0 1,0-1 0,0 1 0,0-1 0,0 0-1,0 1 1,0-1 0,0 0 0,1 0 0,-1-1-1,0 1 1,-2-2 0,7 2-9,0 0 1,-1 0-1,1 0 1,0 0-1,0 0 1,0 1-1,0-1 1,-1 1-1,1 0 1,5 0-1,102-4 1,159 15 0,113 35 0,-219-23 0,266 73 0,-418-93 0,-1 1 0,1 0 0,-1 0 0,14 9 0,-24-13 0,1 0 0,-1 0 0,1 0 0,-1 0 0,0 1 0,1-1 0,-1 0 0,0 0 0,1 1 0,-1-1 0,0 0 0,0 0 0,1 1 0,-1-1 0,0 0 0,0 1 0,1-1 0,-1 1 0,0-1 0,0 0 0,0 1 0,0-1 0,0 0 0,0 1 0,1-1 0,-1 1 0,0-1 0,0 0 0,0 1 0,0-1 0,0 1 0,-1-1 0,1 0 0,0 1 0,0-1 0,0 1 0,0-1 0,0 0 0,0 1 0,-1-1 0,1 0 0,0 1 0,0-1 0,-1 0 0,1 1 0,0-1 0,0 0 0,-1 1 0,1-1 0,0 0 0,-1 0 0,1 0 0,0 1 0,-1-1 0,1 0 0,0 0 0,-1 0 0,1 0 0,-1 0 0,1 1 0,0-1 0,-1 0 0,0 0 0,-14 4 0,-1 0 0,0-1 0,-1-1 0,1-1 0,0 0 0,-17-1 0,2 0 0,-3 1 0,-294-6 0,267-4 0,59 9 0,-1-1 0,1 1 0,-1-1 0,1 0 0,0 1 0,-1-1 0,1 0 0,0 0 0,0-1 0,-1 1 0,1 0 0,0-1 0,0 0 0,1 1 0,-1-1 0,0 0 0,0 0 0,-1-2 0,3 3 0,0 0 0,0 1 0,0-1 0,1 0 0,-1 0 0,0 0 0,0 1 0,0-1 0,1 0 0,-1 0 0,0 1 0,1-1 0,-1 0 0,1 1 0,-1-1 0,1 0 0,-1 1 0,1-1 0,-1 1 0,1-1 0,-1 1 0,1-1 0,0 1 0,-1-1 0,1 1 0,0 0 0,0-1 0,-1 1 0,1 0 0,0 0 0,0-1 0,0 1 0,18-6 0,0 1 0,0 0 0,0 1 0,1 2 0,28-2 0,-41 4 0,302-9 0,91-10 0,-388 18 0,-2 0 0,0 0 0,0-1 0,18-6 0,-27 8 0,0 0 0,0 0 0,1-1 0,-1 1 0,0-1 0,0 1 0,0-1 0,0 0 0,0 1 0,0-1 0,0 0 0,0 0 0,0 0 0,0 0 0,0 0 0,-1 0 0,1 0 0,0 0 0,0 0 0,-1 0 0,1 0 0,-1 0 0,1 0 0,-1 0 0,0-1 0,1 1 0,-1 0 0,0 0 0,0-1 0,0 1 0,0 0 0,0 0 0,0-1 0,0 1 0,0 0 0,-1-3 0,-2-3 0,-1-1 0,1 1 0,-1 0 0,-1 0 0,-8-12 0,-2-2 0,-20-33 0,-42-93 0,-15-66 0,52 115 0,6 32 0,34 66 0,0 0 0,0-1 0,0 1 0,0 0 0,0 0 0,-1 0 0,1 0 0,0-1 0,0 1 0,0 0 0,0 0 0,0 0 0,0 0 0,0-1 0,0 1 0,0 0 0,0 0 0,0 0 0,0-1 0,0 1 0,0 0 0,0 0 0,0 0 0,0 0 0,0-1 0,1 1 0,-1 0 0,0 0 0,0 0 0,0 0 0,0-1 0,0 1 0,0 0 0,0 0 0,1 0 0,-1 0 0,0 0 0,0 0 0,0-1 0,0 1 0,0 0 0,1 0 0,-1 0 0,0 0 0,0 0 0,0 0 0,0 0 0,1 0 0,13-9 0,0-1 0,0 0 0,-1-1 0,-1 0 0,0-1 0,0-1 0,13-19 0,63-106 0,-60 91 0,-15 24 0,15-23 0,-26 43 0,0 1 0,0-1 0,0 0 0,1 1 0,-1-1 0,1 1 0,-1-1 0,1 1 0,0 0 0,4-2 0,-6 4 0,-1 0 0,1 0 0,0 0 0,0 0 0,-1 0 0,1 0 0,0 0 0,0 0 0,-1 0 0,1 0 0,0 1 0,0-1 0,-1 0 0,1 0 0,0 1 0,-1-1 0,1 0 0,0 1 0,-1-1 0,1 1 0,-1-1 0,1 1 0,-1-1 0,1 1 0,-1-1 0,1 1 0,-1 0 0,1-1 0,-1 1 0,0 0 0,1-1 0,-1 1 0,0 0 0,0-1 0,1 1 0,-1 0 0,0 0 0,0 0 0,7 34 0,-7-33 0,3 70 0,-3-50 0,1 0 0,4 23 0,-5-43 0,0 0 0,0 0 0,0 0 0,1 0 0,-1 0 0,1 0 0,-1 0 0,1 0 0,0 0 0,0 0 0,0-1 0,0 1 0,0 0 0,0 0 0,0-1 0,1 1 0,-1-1 0,0 1 0,1-1 0,-1 0 0,1 0 0,0 1 0,0-1 0,-1 0 0,1 0 0,0-1 0,0 1 0,0 0 0,0-1 0,0 1 0,0-1 0,0 1 0,2-1 0,5-1 0,0 0 0,0-1 0,0 0 0,0 0 0,-1-1 0,13-6 0,-14 6 0,-1 0 0,1 1 0,-1-1 0,1 1 0,0 1 0,0-1 0,0 1 0,14 0 0,-20 1 0,-1 0 0,1 0 0,-1 0 0,1 0 0,-1 0 0,1 1 0,-1-1 0,1 0 0,-1 0 0,1 1 0,-1-1 0,1 0 0,-1 1 0,1-1 0,-1 0 0,0 1 0,1-1 0,-1 0 0,1 1 0,-1-1 0,0 1 0,0-1 0,1 1 0,-1-1 0,0 1 0,0-1 0,1 1 0,-1 0 0,-4 19 0,-18 17 0,21-35 0,-6 8 0,-1 0 0,1 0 0,-2 0 0,1-1 0,-1-1 0,-1 1 0,-12 7 0,21-15 0,0 0 0,0 0 0,0-1 0,0 1 0,0-1 0,0 1 0,-1-1 0,1 1 0,0-1 0,0 0 0,-1 1 0,1-1 0,0 0 0,-1 0 0,1 0 0,0 0 0,0 0 0,-1 0 0,-1-1 0,3 1 0,-1-1 0,0 1 0,0-1 0,1 0 0,-1 1 0,0-1 0,1 0 0,-1 1 0,1-1 0,-1 0 0,1 0 0,-1 1 0,1-1 0,-1 0 0,1 0 0,0 0 0,0 0 0,-1 0 0,1 1 0,0-3 0,-1-3 0,1-1 0,0 1 0,0-1 0,1 1 0,0-1 0,2-8 0,3-7 0,2 1 0,0 0 0,1 0 0,1 1 0,1 0 0,1 1 0,0 0 0,2 1 0,17-19 0,-3 7 0,1 1 0,2 2 0,1 1 0,43-28 0,-52 41 0,1 0 0,1 1 0,0 1 0,0 1 0,1 2 0,34-7 0,-18 7 0,0 2 0,0 2 0,51 2 0,-63 3 0,-36 2 0,-57 2 0,-644 2 0,695-7 0,255 1 0,10 3 0,886 54-904,-1063-49 904,-76-9 0,0 0 0,0 0 0,0 0 0,0 0 0,0 0 0,-1 0 0,1 0 0,0 1 0,0-1 0,0 0 0,0 0 0,0 0 0,0 0 0,0 0 0,0 0 0,0 0 0,0 1 0,0-1 0,0 0 0,0 0 0,0 0 0,0 0 0,0 0 0,0 0 0,0 1 0,0-1 0,0 0 0,0 0 0,0 0 0,0 0 0,0 0 0,0 0 0,1 0 0,-1 1 0,0-1 0,0 0 0,0 0 0,0 0 0,-44 4 0,-120-1 0,-318-11-1214,265 2-4859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10.085"/>
    </inkml:context>
    <inkml:brush xml:id="br0">
      <inkml:brushProperty name="width" value="0.2" units="cm"/>
      <inkml:brushProperty name="height" value="0.2" units="cm"/>
      <inkml:brushProperty name="color" value="#FFFFFF"/>
    </inkml:brush>
  </inkml:definitions>
  <inkml:trace contextRef="#ctx0" brushRef="#br0">346 429 24575,'12'6'0,"-10"-5"0,36 15 0,0-1 0,-33-14 0</inkml:trace>
  <inkml:trace contextRef="#ctx0" brushRef="#br0" timeOffset="-1">519 492 24575,'36'8'0,"4"0"0,72 4 0,-93-12 0,-19 0 0,0 0 0,0 0 0,0 0 0,0 0 0,0 0 0,0 0 0,-1 0 0,1 0 0,0 0 0,0 0 0,0 0 0,0 0 0,0 0 0,0 0 0,0 0 0,0 0 0,0 0 0,0 0 0,0 0 0,0 0 0,0-1 0,0 1 0,0 0 0,0 0 0,0 0 0,0 0 0,0 0 0,-32-5 0,0 0 0,28 4 0,0 0 0,1-1 0,-1 1 0,0-1 0,1 0 0,-1 0 0,1 0 0,0-1 0,1 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15.738"/>
    </inkml:context>
    <inkml:brush xml:id="br0">
      <inkml:brushProperty name="width" value="0.2" units="cm"/>
      <inkml:brushProperty name="height" value="0.2" units="cm"/>
      <inkml:brushProperty name="color" value="#FFFFFF"/>
    </inkml:brush>
  </inkml:definitions>
  <inkml:trace contextRef="#ctx0" brushRef="#br0">0 0 24575,'1'2'0,"0"0"0,0 0 0,0-1 0,0 1 0,1 0 0,-1-1 0,0 1 0,1-1 0,-1 1 0,1-1 0,-1 0 0,1 0 0,-1 1 0,1-1 0,0 0 0,0-1 0,0 1 0,-1 0 0,1 0 0,4 0 0,15 6 0,0-2 0,1 0 0,0-1 0,30 2 0,94-3 0,-108-3 0,523-2-1365,-516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8:19.984"/>
    </inkml:context>
    <inkml:brush xml:id="br0">
      <inkml:brushProperty name="width" value="0.05" units="cm"/>
      <inkml:brushProperty name="height" value="0.05" units="cm"/>
      <inkml:brushProperty name="color" value="#F88A46"/>
    </inkml:brush>
  </inkml:definitions>
  <inkml:trace contextRef="#ctx0" brushRef="#br0">1 15 23793,'1893'0'0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22.683"/>
    </inkml:context>
    <inkml:brush xml:id="br0">
      <inkml:brushProperty name="width" value="0.2" units="cm"/>
      <inkml:brushProperty name="height" value="0.2" units="cm"/>
      <inkml:brushProperty name="color" value="#FFFFFF"/>
    </inkml:brush>
  </inkml:definitions>
  <inkml:trace contextRef="#ctx0" brushRef="#br0">540 226 24575,'0'23'0,"1"-4"0,-1-1 0,-1 1 0,-6 29 0,6-43 0,0-1 0,0 0 0,0 1 0,-1-1 0,0 0 0,0 0 0,0 0 0,0 0 0,-1-1 0,1 1 0,-1 0 0,0-1 0,0 0 0,0 0 0,-1 0 0,1 0 0,-1 0 0,0-1 0,1 0 0,-6 3 0,6-4 0,0 0 0,0-1 0,0 1 0,0-1 0,0 1 0,0-1 0,0 0 0,0 0 0,0 0 0,0-1 0,0 1 0,0-1 0,0 1 0,1-1 0,-1 0 0,0 0 0,0-1 0,0 1 0,1-1 0,-1 1 0,-2-3 0,-7-5 0,0 0 0,-21-23 0,18 17 0,-19-20 0,2-2 0,-31-48 0,-5-4 0,53 69 0,-30-31 0,41 47 0,0 0 0,0 0 0,-1 0 0,1 1 0,-1 0 0,0 0 0,0 0 0,-11-4 0,16 7 0,-1 0 0,0-1 0,1 1 0,-1 0 0,0 0 0,1 0 0,-1 0 0,0 0 0,1 0 0,-1 0 0,0 0 0,1 0 0,-1 0 0,0 1 0,1-1 0,-1 0 0,0 0 0,1 1 0,-1-1 0,0 0 0,1 1 0,-1-1 0,1 1 0,-1-1 0,1 0 0,-1 1 0,0 0 0,-7 21 0,6 32 0,2-49 0,2 18 0,1-1 0,10 38 0,4 24 0,-15-68 0,1 1 0,1 0 0,0-1 0,2 0 0,0 0 0,0 0 0,2-1 0,-1 0 0,2 0 0,0-1 0,15 17 0,0-4 0,1-1 0,1-1 0,1-1 0,37 25 0,-49-40 0,24 20 0,-37-28 0,-1 0 0,1 1 0,-1-1 0,0 1 0,1-1 0,-1 1 0,0 0 0,0-1 0,0 1 0,0 0 0,0 0 0,0 0 0,0 0 0,-1 0 0,1 0 0,-1 0 0,0 0 0,1 2 0,-1-3 0,-1 1 0,1-1 0,-1 1 0,0-1 0,0 0 0,1 0 0,-1 1 0,0-1 0,0 0 0,0 0 0,0 0 0,0 0 0,0 0 0,0 0 0,-1 0 0,1 0 0,0 0 0,0-1 0,-1 1 0,1-1 0,0 1 0,-1-1 0,1 1 0,-1-1 0,1 0 0,-1 1 0,-1-1 0,-46 4 0,44-4 0,-6 1 0,-1-1 0,1 0 0,-1-1 0,1-1 0,0 0 0,-20-5 0,27 5 0,1 1 0,-1-1 0,1 0 0,-1 0 0,1 0 0,0-1 0,0 1 0,0-1 0,0 1 0,1-1 0,-1 0 0,1 0 0,-1 0 0,1 0 0,0-1 0,0 1 0,1-1 0,-1 1 0,1-1 0,0 0 0,0 1 0,0-1 0,-1-6 0,-19-143-1365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26.040"/>
    </inkml:context>
    <inkml:brush xml:id="br0">
      <inkml:brushProperty name="width" value="0.2" units="cm"/>
      <inkml:brushProperty name="height" value="0.2" units="cm"/>
      <inkml:brushProperty name="color" value="#FFFFFF"/>
    </inkml:brush>
  </inkml:definitions>
  <inkml:trace contextRef="#ctx0" brushRef="#br0">1 0 24575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26.697"/>
    </inkml:context>
    <inkml:brush xml:id="br0">
      <inkml:brushProperty name="width" value="0.2" units="cm"/>
      <inkml:brushProperty name="height" value="0.2" units="cm"/>
      <inkml:brushProperty name="color" value="#FFFFFF"/>
    </inkml:brush>
  </inkml:definitions>
  <inkml:trace contextRef="#ctx0" brushRef="#br0">5 0 24575,'-5'0'0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1:27.386"/>
    </inkml:context>
    <inkml:brush xml:id="br0">
      <inkml:brushProperty name="width" value="0.2" units="cm"/>
      <inkml:brushProperty name="height" value="0.2" units="cm"/>
      <inkml:brushProperty name="color" value="#FFFFFF"/>
    </inkml:brush>
  </inkml:definitions>
  <inkml:trace contextRef="#ctx0" brushRef="#br0">1 0 24575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9:45.995"/>
    </inkml:context>
    <inkml:brush xml:id="br0">
      <inkml:brushProperty name="width" value="0.2" units="cm"/>
      <inkml:brushProperty name="height" value="0.2" units="cm"/>
      <inkml:brushProperty name="color" value="#FFFFFF"/>
    </inkml:brush>
  </inkml:definitions>
  <inkml:trace contextRef="#ctx0" brushRef="#br0">438 229 24575,'-1'-1'0,"0"-1"0,0 0 0,0 0 0,0 1 0,0-1 0,1 0 0,-1 0 0,0 0 0,1 0 0,0 0 0,-1 0 0,1 0 0,0 0 0,0 0 0,0 0 0,0 0 0,0 0 0,1 0 0,-1 0 0,1 0 0,-1 0 0,1 0 0,0 0 0,-1 0 0,3-3 0,4-8 0,-1 1 0,15-19 0,-15 23 0,5-7 0,0 2 0,1 0 0,0 0 0,1 1 0,0 1 0,1 0 0,20-13 0,-138 100 0,52-42 0,2 3 0,1 2 0,-79 81 0,82-72-97,-6 5-537,-62 51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39:53.268"/>
    </inkml:context>
    <inkml:brush xml:id="br0">
      <inkml:brushProperty name="width" value="0.2" units="cm"/>
      <inkml:brushProperty name="height" value="0.2" units="cm"/>
      <inkml:brushProperty name="color" value="#FFFFFF"/>
    </inkml:brush>
  </inkml:definitions>
  <inkml:trace contextRef="#ctx0" brushRef="#br0">165 78 24575,'2'0'0,"0"0"0,0 0 0,1 0 0,-1 1 0,0-1 0,0 1 0,0-1 0,0 1 0,0 0 0,0 0 0,0 0 0,-1 0 0,1 0 0,0 0 0,0 0 0,-1 1 0,1-1 0,-1 1 0,1-1 0,-1 1 0,0-1 0,2 3 0,-1 1 0,1 0 0,-1 0 0,0 0 0,0 0 0,-1 0 0,0 0 0,1 1 0,-1 8 0,0 2 0,-1 0 0,-1 0 0,0 0 0,-1 0 0,-5 19 0,-3-5 0,-2-1 0,0 0 0,-2-1 0,-25 35 0,0 4 0,-1 2 0,86-132 0,-31 41 0,31-35 0,-39 50 0,1 0 0,0 0 0,0 1 0,1-1 0,0 2 0,0-1 0,0 1 0,11-3 0,-6 3 0,0 0 0,1 1 0,0 1 0,0 0 0,27 0 0,75 7 0,-88-1 0,0-2 0,0-1 0,0-1 0,30-5 0,-53 5 0,-1 0 0,0-1 0,1 0 0,-1 1 0,0-2 0,0 1 0,0-1 0,0 0 0,-1 0 0,1 0 0,-1 0 0,0-1 0,0 0 0,0 0 0,0 0 0,-1 0 0,1-1 0,-1 1 0,4-10 0,-3 7 0,-1-1 0,-1 0 0,0 0 0,0 1 0,0-2 0,-1 1 0,0 0 0,-1 0 0,0 0 0,0 0 0,-1 0 0,-2-15 0,3 21 0,-1 1 0,1 0 0,0 0 0,-1 0 0,1-1 0,-1 1 0,1 0 0,-1 0 0,1 0 0,-1 0 0,0 0 0,1 0 0,-1 0 0,0 0 0,0 0 0,0 0 0,0 1 0,0-1 0,0 0 0,0 0 0,0 1 0,0-1 0,0 1 0,0-1 0,0 1 0,0-1 0,-1 1 0,1 0 0,0 0 0,0-1 0,-1 1 0,1 0 0,0 0 0,0 0 0,0 0 0,-3 1 0,-3 0 0,-1 1 0,1 0 0,-1 1 0,-12 5 0,14-5 0,-52 23 0,0 3 0,2 3 0,2 2 0,1 2 0,2 2 0,1 3 0,2 2 0,-68 78 0,36-2 0,50-71 0,29-47 0,0 0 0,0 0 0,0 1 0,0-1 0,1 1 0,-1-1 0,0 0 0,1 1 0,-1-1 0,1 1 0,-1 0 0,1-1 0,0 1 0,-1-1 0,1 1 0,0-1 0,0 1 0,0 0 0,0-1 0,1 1 0,-1-1 0,1 4 0,1-3 0,0 0 0,-1-1 0,1 1 0,0 0 0,0-1 0,0 1 0,0-1 0,0 0 0,0 0 0,0 0 0,1 0 0,-1 0 0,0 0 0,1 0 0,2 0 0,14 2 0,0 0 0,0-1 0,0 0 0,0-2 0,0-1 0,0 0 0,0-1 0,0-1 0,-1-1 0,1 0 0,-1-2 0,0 0 0,0-1 0,-1 0 0,0-2 0,0 0 0,22-16 0,-30 16 0,0 0 0,0-1 0,-1 1 0,0-2 0,-1 1 0,0-1 0,-1 0 0,7-15 0,4-15 0,12-47 0,-19 53 0,2 0 0,20-39 0,-17 49 0,2 0 0,0 2 0,2 0 0,1 1 0,23-20 0,-16 15 0,0-1 0,26-37 0,-7 3-1365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7:58.180"/>
    </inkml:context>
    <inkml:brush xml:id="br0">
      <inkml:brushProperty name="width" value="0.2" units="cm"/>
      <inkml:brushProperty name="height" value="0.2" units="cm"/>
      <inkml:brushProperty name="color" value="#FFFFFF"/>
    </inkml:brush>
  </inkml:definitions>
  <inkml:trace contextRef="#ctx0" brushRef="#br0">1 442 24575,'0'6'0,"0"0"0,0-1 0,0 0 0,1 1 0,-1-1 0,3 9 0,-2-13 0,-1 0 0,1 0 0,-1 1 0,1-1 0,-1 0 0,1 0 0,0 0 0,-1-1 0,1 1 0,0 0 0,0 0 0,0 0 0,0 0 0,-1-1 0,1 1 0,0 0 0,0-1 0,0 1 0,1-1 0,-1 1 0,0-1 0,0 0 0,0 1 0,0-1 0,0 0 0,0 0 0,1 0 0,-1 0 0,0 0 0,0 0 0,0 0 0,2 0 0,3-1 0,0-1 0,0 1 0,0-1 0,0 0 0,-1-1 0,1 1 0,-1-1 0,1 0 0,-1-1 0,6-4 0,52-49 0,-17 14 0,10-1 0,2 2 0,1 3 0,2 3 0,103-45 0,-142 70 0,0-1 0,30-22 0,-39 25 0,-1 0 0,1 0 0,1 1 0,0 1 0,0 1 0,0 0 0,0 0 0,1 2 0,16-4 0,-16 6 0,1 0 0,0 1 0,0 0 0,0 2 0,0 0 0,16 3 0,-31-4 0,0 0 0,0 0 0,0 0 0,0 0 0,0 1 0,0-1 0,0 0 0,0 1 0,0-1 0,0 1 0,0-1 0,0 1 0,-1-1 0,1 1 0,0 0 0,0-1 0,-1 1 0,1 0 0,0 0 0,-1-1 0,1 1 0,0 2 0,-1-2 0,0 0 0,0 0 0,0 0 0,0 0 0,0 0 0,0 0 0,0 0 0,-1-1 0,1 1 0,0 0 0,-1 0 0,1 0 0,-1 0 0,1 0 0,-1 0 0,1-1 0,-1 1 0,-1 1 0,-5 5 0,0 0 0,-1 0 0,-14 8 0,13-8 0,-2 1 0,5-4 0,0 1 0,0-1 0,0 1 0,1 0 0,-5 6 0,9-10 0,0 1 0,0-1 0,0 1 0,0-1 0,1 1 0,-1 0 0,0-1 0,1 1 0,-1 0 0,1-1 0,0 1 0,-1 0 0,1 0 0,0 0 0,0-1 0,0 1 0,0 0 0,1 0 0,-1-1 0,0 1 0,1 0 0,-1 0 0,1-1 0,0 1 0,1 2 0,9 14 0,2 0 0,0-1 0,1 0 0,1-1 0,1 0 0,21 15 0,21 24 0,-28-26-1365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8:04.481"/>
    </inkml:context>
    <inkml:brush xml:id="br0">
      <inkml:brushProperty name="width" value="0.2" units="cm"/>
      <inkml:brushProperty name="height" value="0.2" units="cm"/>
      <inkml:brushProperty name="color" value="#FFFFFF"/>
    </inkml:brush>
  </inkml:definitions>
  <inkml:trace contextRef="#ctx0" brushRef="#br0">9 89 24575,'-1'1'0,"0"-1"0,1 1 0,-1-1 0,1 1 0,-1-1 0,1 1 0,-1-1 0,1 1 0,-1-1 0,1 1 0,-1 0 0,1-1 0,0 1 0,-1 0 0,1 0 0,0-1 0,0 1 0,0 0 0,-1 0 0,1-1 0,0 1 0,0 0 0,0 0 0,0-1 0,0 1 0,0 0 0,1 0 0,-1-1 0,0 1 0,0 0 0,1 1 0,-1 4 0,0 29 0,2 42 0,-1-71 0,0 1 0,0-1 0,0 0 0,1 0 0,0 1 0,0-1 0,0 0 0,1-1 0,4 8 0,-5-10 0,1 0 0,0-1 0,0 1 0,0 0 0,0-1 0,1 0 0,-1 1 0,1-1 0,-1-1 0,1 1 0,0 0 0,0-1 0,0 0 0,0 0 0,0 0 0,0 0 0,6-1 0,11 2 0,0-2 0,27-3 0,-18 1 0,30 2 0,-34 0 0,0 0 0,0-2 0,46-8 0,-66 8 0,-1 0 0,0 0 0,-1 0 0,1-1 0,0 1 0,-1-1 0,1 0 0,-1-1 0,0 1 0,0-1 0,0 0 0,-1 0 0,1 0 0,-1 0 0,0-1 0,0 1 0,0-1 0,-1 0 0,3-5 0,3-12 0,-1 0 0,-1 0 0,4-29 0,-3 15 0,-4 26 0,5-29 0,-8 36 0,0 1 0,0 0 0,1 0 0,-1 0 0,0-1 0,-1 1 0,1 0 0,0 0 0,-1-1 0,1 1 0,-1 0 0,0 0 0,-2-4 0,3 6 0,0 0 0,0-1 0,-1 1 0,1 0 0,0 0 0,0-1 0,-1 1 0,1 0 0,0 0 0,-1 0 0,1 0 0,0-1 0,-1 1 0,1 0 0,0 0 0,-1 0 0,1 0 0,0 0 0,-1 0 0,1 0 0,-1 0 0,1 0 0,0 0 0,-1 0 0,1 0 0,0 0 0,-1 0 0,1 1 0,-1-1 0,1 0 0,0 0 0,0 1 0,0-1 0,-1 0 0,1 0 0,0 0 0,0 1 0,0-1 0,0 0 0,0 0 0,0 1 0,0-1 0,0 0 0,0 0 0,0 1 0,0-1 0,0 0 0,0 0 0,0 1 0,0-1 0,0 0 0,1 0 0,-1 0 0,0 1 0,0-1 0,0 0 0,0 0 0,0 0 0,0 1 0,1-1 0,-1 0 0,0 0 0,0 0 0,0 0 0,1 1 0,-1-1 0,0 0 0,0 0 0,0 0 0,1 0 0,-1 0 0,0 0 0,0 0 0,0 0 0,1 1 0,-1-1 0,0 0 0,0 0 0,1 0 0,-1 0 0,0 0 0,0 0 0,1-1 0,-1 1 0,0 0 0,23 8 0,1-2 0,47 7 0,-30-7 0,53 12 0,1-4 0,170 2 0,-258-16-76,1 0 1,-1-1-1,1 0 0,-1-1 0,1 1 0,-1-1 0,0-1 0,0 1 1,0-1-1,0-1 0,-1 1 0,1-1 0,-1 0 0,0-1 1,0 1-1,0-1 0,7-9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8:12.773"/>
    </inkml:context>
    <inkml:brush xml:id="br0">
      <inkml:brushProperty name="width" value="0.2" units="cm"/>
      <inkml:brushProperty name="height" value="0.2" units="cm"/>
      <inkml:brushProperty name="color" value="#FFFFFF"/>
    </inkml:brush>
  </inkml:definitions>
  <inkml:trace contextRef="#ctx0" brushRef="#br0">280 2271 24575,'-5'0'0,"0"1"0,0-1 0,0 0 0,0-1 0,0 1 0,0-1 0,1 0 0,-1 0 0,0-1 0,1 1 0,-1-1 0,1 0 0,-1 0 0,1-1 0,0 1 0,0-1 0,0 0 0,0 0 0,0 0 0,1-1 0,-1 1 0,1-1 0,0 0 0,-3-5 0,-7-11 0,0 0 0,2-2 0,0 1 0,2-1 0,0-1 0,2 0 0,0 0 0,1 0 0,2-1 0,0 0 0,0-43 0,2 33 0,-2 0 0,-1 0 0,-12-40 0,7 35 0,-8-77 0,16 16 0,2 55 0,-10-74 0,9 113 0,0-1 0,0 1 0,0 0 0,1 0 0,0-1 0,1 1 0,1-11 0,-1 14 0,0 0 0,1 0 0,-1-1 0,1 1 0,0 0 0,0 0 0,0 1 0,0-1 0,0 0 0,0 1 0,1-1 0,-1 1 0,1 0 0,0 0 0,4-3 0,5-2 0,1 0 0,0 1 0,1 1 0,-1 0 0,1 0 0,0 2 0,0 0 0,1 0 0,17 0 0,23 0 0,60 6 0,-53 0 0,11-4 0,-43 0 0,-1 1 0,55 6 0,-62 0 0,-1 1 0,-1 0 0,0 2 0,24 13 0,1-1 0,5 2 0,6 2 0,78 46 0,-117-58 0,0 1 0,-1 0 0,0 1 0,24 32 0,-21-24 0,29 26 0,-47-49 0,-1 1 0,1 0 0,-1-1 0,1 1 0,-1-1 0,1 1 0,-1-1 0,1 0 0,0 1 0,-1-1 0,1 1 0,0-1 0,0 0 0,-1 0 0,1 1 0,0-1 0,-1 0 0,1 0 0,0 0 0,0 0 0,-1 0 0,1 0 0,0 0 0,0 0 0,0 0 0,-1 0 0,1-1 0,0 1 0,-1 0 0,1 0 0,1-1 0,-1-1 0,1 1 0,-1-1 0,0 1 0,0-1 0,0 1 0,0-1 0,0 0 0,0 0 0,0 1 0,-1-1 0,1 0 0,0-3 0,2-11 0,0 0 0,0-23 0,-3 32 0,1-289 0,-1 284 0,0 0 0,-1 0 0,-1 0 0,0 0 0,0 1 0,-1-1 0,-1 1 0,0-1 0,0 1 0,-1 0 0,-1 1 0,0-1 0,0 1 0,-10-11 0,-3 0 0,0 1 0,-2 1 0,-1 1 0,0 1 0,-1 1 0,-1 1 0,0 0 0,-28-11 0,48 25 0,1 0 0,0 0 0,0 0 0,0 0 0,-1 1 0,1-1 0,0 1 0,-1 0 0,-3 0 0,7 0 0,-1 0 0,1 0 0,-1 1 0,1-1 0,-1 0 0,1 0 0,-1 0 0,1 0 0,-1 1 0,1-1 0,-1 0 0,1 0 0,0 1 0,-1-1 0,1 0 0,-1 1 0,1-1 0,0 0 0,0 1 0,-1-1 0,1 1 0,0-1 0,-1 1 0,1 0 0,0 0 0,0 0 0,0 0 0,0 0 0,0 0 0,0 0 0,0 0 0,0 1 0,1-1 0,-1 0 0,0 0 0,1 0 0,-1 0 0,1 0 0,-1 0 0,2 2 0,3 4 0,0-1 0,1 1 0,-1-1 0,1 1 0,1-2 0,12 11 0,50 29 0,-41-28 0,20 9 0,2-2 0,0-3 0,1-1 0,71 17 0,-114-35 0,1 1 0,-1-1 0,1-1 0,0 1 0,-1-1 0,14-1 0,-20 0 0,1-1 0,-1 1 0,0-1 0,1 1 0,-1-1 0,0 0 0,0 0 0,0 0 0,0 0 0,1-1 0,-1 1 0,-1 0 0,1-1 0,0 0 0,0 1 0,-1-1 0,1 0 0,0 0 0,-1 0 0,0 0 0,0 0 0,1 0 0,-1 0 0,0-1 0,-1 1 0,1 0 0,0-3 0,1-5 0,0 0 0,-1 1 0,0-1 0,-1 0 0,0 0 0,0 1 0,-1-1 0,-1 0 0,1 1 0,-2-1 0,1 1 0,-1 0 0,-1-1 0,0 2 0,0-1 0,-8-12 0,-2-2 0,-1 1 0,0 1 0,-2 1 0,0 0 0,-22-18 0,3 7 0,-1 3 0,-1 1 0,-2 1 0,-56-26 0,94 51 0,-6-3 0,1 1 0,-1-1 0,-16-3 0,23 7 0,0-1 0,0 1 0,0 0 0,0 0 0,0-1 0,0 1 0,0 0 0,0 0 0,0 0 0,0 0 0,1 0 0,-1 0 0,0 0 0,0 1 0,0-1 0,0 0 0,0 1 0,0-1 0,0 0 0,0 1 0,0-1 0,0 1 0,1-1 0,-1 1 0,0-1 0,0 1 0,1 0 0,-1 0 0,0-1 0,1 1 0,-1 0 0,1 0 0,-1 0 0,1-1 0,-1 1 0,1 0 0,0 0 0,-1 0 0,1 0 0,0 0 0,0 0 0,0 0 0,-1 0 0,1 0 0,0 1 0,1 7 0,0 0 0,0 0 0,1 0 0,0-1 0,0 1 0,1 0 0,0-1 0,7 13 0,40 67 0,-38-69 0,29 40 0,2-3 0,3-1 0,3-2 0,76 65 0,-67-68 0,119 80 0,-166-123 0,1 0 0,-1-1 0,1 0 0,0 0 0,15 4 0,-24-9 0,0-1 0,0 1 0,0 0 0,0-1 0,0 0 0,0 0 0,0 0 0,0 0 0,0 0 0,0-1 0,0 1 0,0-1 0,0 0 0,0 0 0,0 0 0,0 0 0,0 0 0,0-1 0,-1 1 0,1-1 0,-1 0 0,1 0 0,-1 0 0,0 0 0,1 0 0,-1 0 0,3-5 0,6-9 0,0-1 0,-1 0 0,-1-1 0,-1 0 0,0-1 0,-1 1 0,-1-1 0,-1-1 0,-1 1 0,0-1 0,0-32 0,-3 41 0,-1 0 0,-1-1 0,0 1 0,0-1 0,-1 1 0,-1 0 0,0 0 0,-1 0 0,0 0 0,0 1 0,-1-1 0,0 1 0,-1 0 0,0 1 0,-1-1 0,0 1 0,0 0 0,-1 1 0,0 0 0,-1 0 0,-15-10 0,-67-36 0,65 41 0,0-1 0,1-2 0,1-1 0,-29-26 0,34 25 0,-15-14 0,-49-60 0,75 83 0,1 0 0,1-1 0,0 0 0,0 0 0,1-1 0,0 1 0,1-1 0,0 0 0,0 0 0,1 0 0,1-1 0,-1-14 0,3 21 0,0 1 0,1 0 0,0-1 0,0 1 0,0-1 0,0 1 0,1 0 0,-1 0 0,1 0 0,0 0 0,1 0 0,-1 0 0,1 0 0,0 1 0,-1-1 0,1 1 0,5-4 0,6-5 0,1 0 0,29-17 0,-33 22 0,12-7 0,0 0 0,1 2 0,0 0 0,1 2 0,0 1 0,0 0 0,41-6 0,-37 8 0,34-11 0,-35 9 0,38-6 0,-57 13 0,25-3 0,1-2 0,39-13 0,-59 14 0,1 1 0,0 1 0,1 0 0,-1 1 0,1 1 0,24 0 0,-32 2 0,0 1 0,0 0 0,0 1 0,0 0 0,-1 0 0,1 1 0,-1 0 0,1 1 0,-1 0 0,0 0 0,0 0 0,0 1 0,10 9 0,11 11-682,48 53-1,-51-46-6143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8:14.047"/>
    </inkml:context>
    <inkml:brush xml:id="br0">
      <inkml:brushProperty name="width" value="0.2" units="cm"/>
      <inkml:brushProperty name="height" value="0.2" units="cm"/>
      <inkml:brushProperty name="color" value="#FFFFFF"/>
    </inkml:brush>
  </inkml:definitions>
  <inkml:trace contextRef="#ctx0" brushRef="#br0">81 0 24575,'-9'0'0,"-10"5"0,-5 2 0,-4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37.800"/>
    </inkml:context>
    <inkml:brush xml:id="br0">
      <inkml:brushProperty name="width" value="0.35" units="cm"/>
      <inkml:brushProperty name="height" value="0.35" units="cm"/>
      <inkml:brushProperty name="color" value="#FFFFFF"/>
    </inkml:brush>
  </inkml:definitions>
  <inkml:trace contextRef="#ctx0" brushRef="#br0">32 1106 24575,'-1'0'0,"0"0"0,0-1 0,0 1 0,0 0 0,0-1 0,0 1 0,0-1 0,0 1 0,0-1 0,0 0 0,1 1 0,-1-1 0,0 0 0,0 1 0,1-1 0,-1 0 0,1 0 0,-1 0 0,0 0 0,1 0 0,0 0 0,-1 1 0,1-1 0,0 0 0,-1 0 0,1-2 0,-6-30 0,5 30 0,-2-24 0,1-1 0,2-33 0,0 52 0,1 1 0,0-1 0,1 1 0,0-1 0,0 1 0,1 0 0,0 0 0,0 0 0,1 0 0,0 0 0,6-8 0,121-153 0,132-237 0,-234 356 0,-13 19 0,1 1 0,2 0 0,1 2 0,37-43 0,-56 70 0,0 0 0,0 0 0,0 0 0,0 1 0,0-1 0,0 0 0,0 0 0,0 1 0,0-1 0,0 0 0,0 1 0,1-1 0,-1 1 0,0 0 0,0-1 0,0 1 0,1 0 0,-1 0 0,2 0 0,-2 0 0,0 0 0,0 1 0,0-1 0,-1 1 0,1-1 0,0 1 0,-1-1 0,1 1 0,0-1 0,-1 1 0,1 0 0,0-1 0,-1 1 0,1 0 0,-1 0 0,0-1 0,1 1 0,-1 0 0,0 0 0,1 0 0,-1 1 0,2 6 0,0 1 0,-1-1 0,0 1 0,0 12 0,-1-19 0,-1 16 0,0 1 0,-1-1 0,0 1 0,-11 34 0,-31 68 0,15-44 0,-68 167 0,80-206-224,-2 0-1,-1-1 1,-2-2-1,-29 38 0,46-67-17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7:49.378"/>
    </inkml:context>
    <inkml:brush xml:id="br0">
      <inkml:brushProperty name="width" value="0.2" units="cm"/>
      <inkml:brushProperty name="height" value="0.2" units="cm"/>
      <inkml:brushProperty name="color" value="#FFFFFF"/>
    </inkml:brush>
  </inkml:definitions>
  <inkml:trace contextRef="#ctx0" brushRef="#br0">2224 382 24575,'0'1'0,"0"0"0,0 1 0,0-1 0,0 0 0,0 0 0,0 0 0,1 0 0,-1 0 0,0 0 0,1 0 0,-1 1 0,1-1 0,0 0 0,-1 0 0,1-1 0,0 1 0,-1 0 0,1 0 0,0 0 0,0 0 0,0-1 0,0 1 0,0 0 0,0-1 0,0 1 0,0-1 0,0 1 0,0-1 0,0 1 0,0-1 0,0 0 0,0 1 0,0-1 0,1 0 0,-1 0 0,0 0 0,0 0 0,0 0 0,0 0 0,0 0 0,1-1 0,0 1 0,9-2 0,0 0 0,-1-1 0,18-6 0,-18 6 0,30-12 0,0-1 0,-1-1 0,61-39 0,-86 43 0,-14 13 0,0 0 0,0 0 0,0-1 0,0 1 0,0 0 0,-1 0 0,1 0 0,0-1 0,0 1 0,0 0 0,0 0 0,0 0 0,0 0 0,0-1 0,-1 1 0,1 0 0,0 0 0,0 0 0,0 0 0,0 0 0,-1 0 0,1-1 0,0 1 0,0 0 0,0 0 0,-1 0 0,1 0 0,0 0 0,0 0 0,0 0 0,-1 0 0,1 0 0,0 0 0,0 0 0,0 0 0,-1 0 0,1 0 0,0 0 0,0 0 0,-1 0 0,-32 7 0,-3 6 0,25-8 0,0-1 0,0 0 0,0-1 0,0 0 0,0-1 0,-1 0 0,-12 1 0,23-3 0,0 0 0,0 0 0,-1-1 0,1 1 0,0 0 0,-1 0 0,1-1 0,0 1 0,0 0 0,0-1 0,0 1 0,-1-1 0,1 0 0,0 1 0,0-1 0,0 0 0,0 0 0,0 0 0,0 1 0,0-1 0,1 0 0,-1 0 0,-1-2 0,2 1 0,-1 0 0,0 0 0,1 0 0,-1 0 0,1 0 0,0 0 0,0 0 0,0 0 0,0 0 0,0 0 0,0 0 0,1 0 0,0-3 0,2-7 0,2-1 0,-1 1 0,12-21 0,-10 22 0,12-29 0,-12 24 0,0 1 0,1-1 0,1 2 0,1-1 0,0 1 0,1 1 0,12-15 0,-20 26 0,0 0 0,0 1 0,0-1 0,1 1 0,-1 0 0,0 0 0,0 0 0,1 0 0,-1 0 0,1 0 0,-1 0 0,1 1 0,-1-1 0,1 1 0,-1 0 0,1 0 0,-1 0 0,1 0 0,-1 0 0,1 1 0,3 0 0,1 1 0,0 1 0,-1 0 0,1 0 0,-1 0 0,0 1 0,0 0 0,6 5 0,15 13 0,-2 1 0,-1 1 0,35 46 0,56 91 0,-106-148 0,171 289 0,-158-261 0,-24-74 0,-8-1 0,3 25 0,1 9 0,-2 22 0,4 7 0,1 1 0,1 0 0,3 40 0,15 96 0,-9-102 0,-1-8 0,5 74 0,-11-125 0,0-1 0,0 1 0,0-1 0,-1 0 0,0 1 0,1-1 0,-2 0 0,1 1 0,0-1 0,-1 0 0,0 0 0,0 0 0,0 0 0,0 0 0,-1-1 0,1 1 0,-1-1 0,-6 7 0,2-6 0,1 0 0,-1 0 0,1 0 0,-1-1 0,-1 0 0,1-1 0,0 1 0,0-1 0,-1-1 0,-10 2 0,-52 3 0,-1-3 0,-130-10 0,186 6 0,-2 0 0,-1-1 0,1 0 0,0-2 0,-1 0 0,1 0 0,1-2 0,-1 0 0,-21-12 0,31 14 0,0 0 0,0-1 0,1 0 0,-1-1 0,1 1 0,0-1 0,1 0 0,-1 0 0,1-1 0,1 0 0,-1 0 0,1 0 0,0 0 0,1-1 0,-1 0 0,2 1 0,-1-1 0,1 0 0,-2-16 0,2 5 0,0 0 0,2 0 0,1-1 0,0 1 0,1 0 0,1 0 0,9-31 0,-8 37 0,0 0 0,2 0 0,-1 0 0,2 1 0,0 0 0,0 0 0,1 0 0,0 1 0,1 0 0,1 1 0,14-13 0,-8 10 0,-11 10 0,0 0 0,0-1 0,0 0 0,-1 0 0,1-1 0,-1 1 0,0-1 0,5-8 0,-9 12 0,1 1 0,-1-1 0,0 0 0,0 0 0,0 1 0,0-1 0,0 0 0,0 1 0,0-1 0,0 0 0,0 0 0,0 1 0,0-1 0,0 0 0,-1 0 0,1 1 0,0-1 0,-1 0 0,1 1 0,0-1 0,-1 0 0,1 1 0,-1-1 0,1 1 0,-1-1 0,1 1 0,-1-1 0,1 1 0,-1-1 0,1 1 0,-1-1 0,0 1 0,1 0 0,-1-1 0,0 1 0,-1-1 0,-30-7 0,29 7 0,-72-6 0,54 6 0,-1-1 0,-24-6 0,43 8 0,0-1 0,0 0 0,0 0 0,1 0 0,-1 0 0,0-1 0,1 1 0,-1-1 0,1 1 0,0-1 0,-1 0 0,-2-2 0,5 3 0,-1 0 0,1 0 0,0 0 0,-1 0 0,1 0 0,0 0 0,-1 0 0,1 0 0,0 0 0,0 0 0,0 0 0,0 0 0,0 0 0,0 0 0,0 0 0,0 0 0,0 0 0,1 0 0,-1 0 0,0 0 0,0 0 0,1 0 0,-1 0 0,1 0 0,-1 0 0,1 0 0,0 0 0,-1 0 0,1 1 0,0-1 0,-1 0 0,1 1 0,0-1 0,0 0 0,0 1 0,0-1 0,1 0 0,9-7 0,1 0 0,22-11 0,-23 13 0,1 0 0,-1-1 0,14-11 0,-24 18 0,0-1 0,-1 1 0,1-1 0,0 1 0,-1-1 0,1 1 0,-1-1 0,1 1 0,-1-1 0,1 1 0,-1-1 0,1 0 0,-1 1 0,0-1 0,1 0 0,-1 0 0,0 1 0,1-1 0,-1 0 0,0 0 0,0 1 0,0-1 0,0 0 0,0 0 0,0 0 0,-10-6 0,6 3 0,23-4 0,3 1 0,1 0 0,-1 2 0,1 0 0,26-1 0,-41 6 0,0 0 0,0 0 0,0 1 0,0 0 0,0 1 0,0-1 0,0 1 0,0 1 0,-1 0 0,1 0 0,-1 0 0,1 1 0,-1 0 0,0 0 0,10 10 0,-7-5 0,0 1 0,-1 1 0,0-1 0,-1 1 0,0 1 0,-1 0 0,0 0 0,7 20 0,-10-22 0,0 0 0,0 0 0,-2 1 0,1-1 0,-1 1 0,-1-1 0,0 1 0,0 0 0,-1-1 0,-1 1 0,-1 15 0,-4-16 0,0-16 0,-2-17 0,7 11 0,1 1 0,0-1 0,0 1 0,2 0 0,-1-1 0,1 1 0,1 0 0,0 0 0,7-17 0,-3 8 0,7-38 0,-12 46 0,1-8 0,0 1 0,-1-1 0,-1 1 0,-1-1 0,-4-31 0,3 48 0,0 1 0,0-1 0,0 0 0,0 1 0,0-1 0,0 1 0,-1-1 0,0 1 0,1 0 0,-1 0 0,0 0 0,0 0 0,0 0 0,0 0 0,0 0 0,-1 0 0,1 1 0,0-1 0,-1 1 0,-3-2 0,-3 0 0,1 0 0,-1 1 0,0 0 0,0 1 0,-12-2 0,-18 2 0,0 1 0,0 2 0,0 1 0,0 3 0,-47 12 0,7 3 0,-113 47 0,183-64 0,-7 2 0,1 0 0,0 1 0,0 1 0,0 0 0,-14 12 0,28-19 0,0-1 0,1 1 0,-1-1 0,0 1 0,1-1 0,-1 1 0,1-1 0,-1 1 0,1 0 0,-1-1 0,1 1 0,0 0 0,-1-1 0,1 1 0,0 0 0,-1-1 0,1 1 0,0 0 0,0 0 0,0-1 0,0 1 0,-1 1 0,2-1 0,-1 0 0,0-1 0,1 1 0,-1-1 0,1 1 0,-1-1 0,1 1 0,-1-1 0,1 0 0,-1 1 0,1-1 0,-1 1 0,1-1 0,-1 0 0,1 1 0,0-1 0,-1 0 0,1 0 0,-1 0 0,2 1 0,33 1 0,-24-4 0,11-1 0,-19 5 0,-10 6 0,-34 20 0,-59 30 0,68-42 0,1 2 0,1 0 0,1 2 0,-52 47 0,55-37 0,-23 32 0,30-35 0,-2-1 0,-27 27 0,36-43 0,-1 0 0,1-1 0,-2 0 0,1-1 0,-28 12 0,-78 21 0,25-9 0,63-20 0,-1-1 0,0-2 0,-43 7 0,55-13 0,11-1 0,1 0 0,-1-1 0,1-1 0,-1 1 0,-11-2 0,17 0 0,0 1 0,0-1 0,0 0 0,0 0 0,0-1 0,0 1 0,0-1 0,0 1 0,1-1 0,-1 0 0,0 0 0,1 0 0,-1 0 0,1-1 0,0 1 0,0 0 0,0-1 0,-2-3 0,-1-3 0,0-1 0,0 0 0,0-1 0,1 1 0,1-1 0,-4-17 0,5 20 0,1 1 0,0-1 0,0 0 0,1 0 0,0 0 0,0 0 0,1 0 0,0 0 0,4-14 0,-5 21 0,0 0 0,1 1 0,-1-1 0,0 0 0,1 1 0,-1-1 0,0 0 0,1 0 0,-1 1 0,1-1 0,-1 1 0,1-1 0,-1 0 0,1 1 0,-1-1 0,1 1 0,0-1 0,-1 1 0,1 0 0,0-1 0,-1 1 0,1-1 0,0 1 0,0 0 0,-1 0 0,1 0 0,0-1 0,0 1 0,-1 0 0,1 0 0,0 0 0,0 0 0,0 0 0,-1 0 0,1 0 0,0 1 0,0-1 0,1 0 0,29 19 0,-18-9 0,0-3 0,0 0 0,0-1 0,1-1 0,-1 0 0,1-1 0,0 0 0,0-1 0,1-1 0,22 1 0,-17-3 0,0-1 0,0 0 0,-1-2 0,1 0 0,0-2 0,27-10 0,-29 9 0,-1 1 0,1 1 0,-1 0 0,1 1 0,35-1 0,-48 4 0,-1 0 0,1 0 0,0 1 0,-1 0 0,1 0 0,-1 0 0,1 1 0,-1-1 0,1 1 0,-1 0 0,0 0 0,5 4 0,-7-4 0,1 1 0,-1-1 0,1 1 0,-1 0 0,0-1 0,0 1 0,0 0 0,-1 0 0,1 1 0,-1-1 0,1 0 0,-1 0 0,0 1 0,0-1 0,-1 1 0,1-1 0,-1 1 0,0 4 0,0 1 0,0 0 0,-1 0 0,-1 0 0,0 0 0,0 0 0,-1-1 0,0 1 0,0-1 0,-1 0 0,0 1 0,0-2 0,-7 10 0,-9 11 0,-42 45 0,27-38 0,-66 51 0,-12 11 0,98-83 0,0-2 0,-1 0 0,0-1 0,-1 0 0,-1-1 0,-28 11 0,-118 35 0,148-51 0,-115 31 0,57-17 0,1 3 0,-90 40 0,155-59 0,-1 1 0,1 0 0,0 1 0,0 0 0,1 0 0,0 1 0,0 0 0,0 0 0,0 0 0,1 1 0,0 0 0,1 1 0,-1-1 0,1 1 0,1 0 0,0 0 0,-5 11 0,-5 9 0,-1 0 0,-2-2 0,-1 0 0,-1 0 0,-1-2 0,-1-1 0,-26 23 0,36-36 0,-4 4 0,1 0 0,-14 17 0,24-24 0,-1 0 0,1 0 0,0 0 0,1 0 0,0 0 0,0 1 0,0 0 0,-1 10 0,-6 59-1365,9-44-5461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7:52.242"/>
    </inkml:context>
    <inkml:brush xml:id="br0">
      <inkml:brushProperty name="width" value="0.2" units="cm"/>
      <inkml:brushProperty name="height" value="0.2" units="cm"/>
      <inkml:brushProperty name="color" value="#FFFFFF"/>
    </inkml:brush>
  </inkml:definitions>
  <inkml:trace contextRef="#ctx0" brushRef="#br0">16 563 24575,'0'0'0,"0"11"0,0-1 0,0 0 0,-1 1 0,-1-1 0,1 0 0,-5 12 0,5-21 0,1 0 0,-1 0 0,1 0 0,-1 1 0,1-1 0,-1 0 0,1 0 0,0 1 0,-1-1 0,1 0 0,0 1 0,0-1 0,0 1 0,0-1 0,0 0 0,0 1 0,1-1 0,-1 0 0,0 1 0,1-1 0,-1 0 0,1 0 0,-1 1 0,1-1 0,0 0 0,-1 0 0,1 0 0,0 0 0,0 0 0,0 0 0,0 0 0,0 0 0,0 0 0,0 0 0,0 0 0,0 0 0,0-1 0,0 1 0,1-1 0,-1 1 0,0-1 0,1 1 0,1 0 0,3-1 0,0 1 0,-1-1 0,1 0 0,0 0 0,0 0 0,-1-1 0,1 0 0,0 0 0,9-4 0,11-4 0,-1-1 0,-1-2 0,0 0 0,0-2 0,-1-1 0,32-26 0,-42 29 0,0 0 0,0 0 0,-1-1 0,-1-1 0,0 0 0,-1-1 0,-1 0 0,0 0 0,-1-1 0,0 0 0,5-19 0,-2 4 0,1 2 0,1-1 0,2 1 0,32-46 0,-32 56 7,1 1 0,1 0 0,1 1 0,0 1 0,1 1 0,29-17 0,28-25-1421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7:53.272"/>
    </inkml:context>
    <inkml:brush xml:id="br0">
      <inkml:brushProperty name="width" value="0.2" units="cm"/>
      <inkml:brushProperty name="height" value="0.2" units="cm"/>
      <inkml:brushProperty name="color" value="#FFFFFF"/>
    </inkml:brush>
  </inkml:definitions>
  <inkml:trace contextRef="#ctx0" brushRef="#br0">174 1 24575,'-5'15'0,"-6"4"0,-12 5 0,-12 3 0,-14 7 0,10-8 0,28-17 0,29-21 0,23-14 0,18-6 0,0 2-8191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8:21.518"/>
    </inkml:context>
    <inkml:brush xml:id="br0">
      <inkml:brushProperty name="width" value="0.2" units="cm"/>
      <inkml:brushProperty name="height" value="0.2" units="cm"/>
      <inkml:brushProperty name="color" value="#FFFFFF"/>
    </inkml:brush>
  </inkml:definitions>
  <inkml:trace contextRef="#ctx0" brushRef="#br0">760 327 24575,'15'6'0,"0"1"0,0 0 0,-1 1 0,0 1 0,0 0 0,20 18 0,68 73 0,-95-92 0,14 14 0,1 0 0,1-2 0,0 0 0,40 24 0,-60-44 0,-6-8 0,-10-11 0,-19-18 0,-2 1 0,-1 2 0,-2 1 0,-56-38 0,40 36 0,-2 2 0,-114-50 0,144 73 0,0 2 0,-1 1 0,1 0 0,-2 2 0,1 2 0,0 0 0,-1 1 0,0 2 0,1 1 0,-1 1 0,1 1 0,-36 9 0,24-6 0,-44 3 0,16-3 0,60-6 0,0 2 0,0-1 0,-1 1 0,1 0 0,-8 3 0,13-4 0,0-1 0,1 0 0,-1 0 0,0 1 0,0-1 0,1 1 0,-1-1 0,0 1 0,0-1 0,1 1 0,-1-1 0,1 1 0,-1 0 0,0-1 0,1 1 0,-1 0 0,1-1 0,0 1 0,-1 0 0,1 0 0,-1-1 0,1 1 0,0 0 0,0 0 0,0 0 0,-1 0 0,1-1 0,0 1 0,0 0 0,0 0 0,0 0 0,0 0 0,0 0 0,1 0 0,-1-1 0,0 1 0,0 0 0,1 0 0,-1 0 0,0-1 0,1 1 0,-1 0 0,1 0 0,-1-1 0,1 1 0,-1 0 0,1-1 0,1 2 0,7 6 0,1-1 0,0 0 0,0 0 0,1-1 0,0 0 0,0-1 0,22 7 0,9 6 0,191 84 0,90 45 0,-322-147 0,1 1 0,-1 0 0,1-1 0,-1 1 0,0 0 0,1 0 0,-1 0 0,0 0 0,1 0 0,-1 0 0,0 0 0,0 1 0,0-1 0,0 0 0,0 1 0,0-1 0,0 1 0,-1-1 0,1 1 0,-1-1 0,1 1 0,-1-1 0,1 1 0,-1-1 0,0 1 0,1 0 0,-1-1 0,0 4 0,-1-3 0,0 0 0,0 0 0,0 0 0,0 0 0,0 0 0,-1 0 0,1 0 0,0 0 0,-1 0 0,1-1 0,-1 1 0,0-1 0,0 1 0,1-1 0,-1 0 0,0 1 0,0-1 0,0 0 0,-1 0 0,-2 0 0,-10 5 0,0-2 0,0 0 0,0 0 0,0-1 0,-1-1 0,-22 0 0,241-4 0,-172 1 0,-17 0 0,32-2 0,-44 3 0,1-1 0,0 1 0,0-1 0,-1 0 0,1 0 0,0 0 0,-1 0 0,1 0 0,-1 0 0,1-1 0,3-2 0,-5 3 0,-1 1 0,0-1 0,1 1 0,-1-1 0,0 1 0,0-1 0,1 1 0,-1-1 0,0 1 0,0-1 0,0 1 0,0-1 0,0 0 0,1 1 0,-1-1 0,0 1 0,0-1 0,-1 1 0,1-1 0,0 0 0,0 1 0,0-1 0,0 1 0,0-1 0,-1 1 0,1-1 0,0 1 0,0-1 0,-1 1 0,1-1 0,0 1 0,-1-1 0,1 1 0,-1 0 0,1-1 0,0 1 0,-1-1 0,1 1 0,-2-1 0,-19-13 0,-25-4 0,39 16 0,-1 0 0,1 0 0,0-1 0,0 0 0,0-1 0,1 1 0,-1-1 0,1-1 0,0 1 0,0-1 0,0 0 0,-6-7 0,11 10 0,0 0 0,0 0 0,0 1 0,0-1 0,0 0 0,0 0 0,1 0 0,-1 0 0,1 0 0,0 0 0,-1 0 0,1 0 0,0-1 0,0 1 0,0 0 0,0 0 0,1 0 0,-1 0 0,1 0 0,-1 0 0,1 0 0,0 0 0,-1 0 0,1 0 0,0 1 0,0-1 0,0 0 0,1 0 0,-1 1 0,0-1 0,1 1 0,-1-1 0,1 1 0,-1-1 0,1 1 0,3-2 0,6-5 0,1 1 0,0 1 0,0 0 0,16-6 0,-27 12 0,189-60 0,-49 19 0,-138 39 0,42-17 0,-44 19 0,0-1 0,0 0 0,0 1 0,0-1 0,0 0 0,0 1 0,0-1 0,0 0 0,0 0 0,0 0 0,0 0 0,-1 0 0,1 0 0,0 0 0,-1 0 0,1-1 0,-1 1 0,1 0 0,-1 0 0,1 0 0,-1-1 0,0 1 0,0 0 0,1 0 0,-1-1 0,0 1 0,0 0 0,0-1 0,-1 1 0,1 0 0,0 0 0,0-1 0,-1 0 0,-1-2 0,-1 0 0,0 0 0,1 1 0,-1-1 0,0 1 0,-1-1 0,1 1 0,-1 0 0,1 0 0,-8-4 0,-51-26 0,-197-74 0,60 27 0,142 53 0,41 12 0,15 14 0,1 1 0,0 0 0,0 0 0,0-1 0,0 1 0,0 0 0,0-1 0,0 1 0,0 0 0,0 0 0,1-1 0,-1 1 0,0 0 0,0 0 0,0-1 0,0 1 0,0 0 0,0 0 0,0 0 0,1-1 0,-1 1 0,0 0 0,0 0 0,0-1 0,1 1 0,-1 0 0,0 0 0,0 0 0,0 0 0,1 0 0,-1-1 0,0 1 0,0 0 0,1 0 0,-1 0 0,0 0 0,0 0 0,1 0 0,3-1 0,0 0 0,1 1 0,-1-1 0,0 1 0,0 0 0,6 1 0,32 5-1365,0 2-5461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10:58:24.361"/>
    </inkml:context>
    <inkml:brush xml:id="br0">
      <inkml:brushProperty name="width" value="0.2" units="cm"/>
      <inkml:brushProperty name="height" value="0.2" units="cm"/>
      <inkml:brushProperty name="color" value="#FFFFFF"/>
    </inkml:brush>
  </inkml:definitions>
  <inkml:trace contextRef="#ctx0" brushRef="#br0">348 227 24575,'2'93'0,"-4"104"0,1-192 0,1 0 0,-1 0 0,0 0 0,0 0 0,-1 0 0,1 0 0,-4 7 0,4-12 0,1 1 0,-1 0 0,1-1 0,0 1 0,-1-1 0,1 1 0,-1 0 0,1-1 0,-1 1 0,0-1 0,1 1 0,-1-1 0,0 0 0,1 1 0,-1-1 0,0 0 0,1 1 0,-1-1 0,0 0 0,0 0 0,0 1 0,0-1 0,-1-1 0,1 1 0,0 0 0,0-1 0,0 1 0,-1-1 0,1 1 0,0-1 0,0 1 0,0-1 0,0 0 0,0 1 0,0-1 0,0 0 0,0 0 0,1 0 0,-3-2 0,-41-54 21,27 34-304,-24-25-1,-123-100-5915,160 144 6194,0 1 0,1-1 0,0 1 0,0-1 1,0 0-1,0 0 0,1 0 0,-1-1 0,-1-5 1,3 7 4,1 1 1,-1 0-1,1 0 0,0-1 1,0 1-1,0 0 1,0-1-1,1 1 1,-1 0-1,0-1 0,1 1 1,0 0-1,-1 0 1,1 0-1,0 0 1,0-1-1,1 1 1,-1 0-1,0 1 0,0-1 1,3-2-1,7-8 377,0 1 0,0 0 0,1 1 0,1 1 0,0 0 0,0 0-1,0 2 1,16-8 0,13-3 1319,66-19 0,10 5-1696,-102 29 0,0 0 0,0 1 0,1 1 0,-1 1 0,20 1 0,-34-1 0,0 0 0,0 0 0,0 0 0,1 0 0,-1 1 0,0-1 0,0 1 0,0-1 0,0 1 0,0 0 0,0 0 0,-1 0 0,1 0 0,0 0 0,0 0 0,0 0 0,-1 1 0,1-1 0,-1 1 0,1-1 0,-1 1 0,0-1 0,1 1 0,-1 0 0,0 0 0,0 0 0,0-1 0,-1 1 0,1 0 0,0 0 0,-1 0 0,1 0 0,0 4 0,-2 3 0,0 0 0,0 0 0,-1 0 0,0 0 0,0-1 0,-6 14 0,-4 18 0,12-39-23,0-1-1,-1 0 1,1 1-1,0-1 1,0 0-1,0 1 0,0-1 1,0 1-1,0-1 1,0 0-1,0 1 1,0-1-1,0 1 1,0-1-1,0 0 1,0 1-1,0-1 1,0 1-1,0-1 0,0 0 1,0 1-1,0-1 1,1 0-1,-1 1 1,0-1-1,0 0 1,0 1-1,1-1 1,-1 0-1,0 1 1,1-1-1,-1 0 0,0 0 1,0 1-1,1-1 1,-1 0-1,1 0 1,-1 0-1,0 1 1,1-1-1,-1 0 1,0 0-1,1 0 0,-1 0 1,1 0-1,-1 0 1,0 0-1,1 0 1,-1 0-1,1 0 1,-1 0-1,0 0 1,1 0-1,-1 0 1,1 0-1,-1 0 0,1-1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39.523"/>
    </inkml:context>
    <inkml:brush xml:id="br0">
      <inkml:brushProperty name="width" value="0.35" units="cm"/>
      <inkml:brushProperty name="height" value="0.35" units="cm"/>
      <inkml:brushProperty name="color" value="#FFFFFF"/>
    </inkml:brush>
  </inkml:definitions>
  <inkml:trace contextRef="#ctx0" brushRef="#br0">683 497 24575,'3'0'0,"1"-1"0,-1 1 0,1-1 0,-1 0 0,1 0 0,-1 0 0,1-1 0,-1 1 0,0-1 0,0 0 0,0 0 0,0 0 0,4-2 0,34-37 0,-34 33 0,26-31 0,-2-3 0,29-48 0,28-40 0,-66 101 0,-14 17 0,0 1 0,0 0 0,1 1 0,0 0 0,1 0 0,1 1 0,21-16 0,-182 106 0,-97 49 0,170-92 0,-164 72 0,206-97 0,-1-1 0,0-2 0,-1-1 0,-75 7 0,107-15 0,1-1 0,-1 0 0,0 0 0,0 0 0,0-1 0,0 1 0,0-1 0,1 0 0,-1-1 0,0 1 0,1-1 0,-1 0 0,1 0 0,-8-5 0,10 4 0,-1 1 0,0-1 0,0-1 0,1 1 0,0 0 0,0-1 0,0 1 0,0-1 0,0 1 0,1-1 0,-1 0 0,1 0 0,0 0 0,0 0 0,1 0 0,-1 0 0,1-7 0,1-33 174,0 30-144,0-1 1,-3-27-1,2 39-108,0 0 1,-1 0-1,0 1 0,1-1 1,-1 0-1,0 0 1,0 1-1,0-1 0,-1 1 1,1-1-1,-1 1 0,1 0 1,-1-1-1,0 1 1,0 0-1,0 0 0,0 0 1,0 0-1,0 1 1,-3-3-1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40.626"/>
    </inkml:context>
    <inkml:brush xml:id="br0">
      <inkml:brushProperty name="width" value="0.35" units="cm"/>
      <inkml:brushProperty name="height" value="0.35" units="cm"/>
      <inkml:brushProperty name="color" value="#FFFFFF"/>
    </inkml:brush>
  </inkml:definitions>
  <inkml:trace contextRef="#ctx0" brushRef="#br0">1 138 24575,'0'-4'0,"0"-7"0,0-7 0,0-4 0,0-4 0,0-1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12.012"/>
    </inkml:context>
    <inkml:brush xml:id="br0">
      <inkml:brushProperty name="width" value="0.35" units="cm"/>
      <inkml:brushProperty name="height" value="0.35" units="cm"/>
      <inkml:brushProperty name="color" value="#FFFFFF"/>
    </inkml:brush>
  </inkml:definitions>
  <inkml:trace contextRef="#ctx0" brushRef="#br0">541 2 24575,'-91'-2'0,"-102"5"0,179 0 0,1 0 0,-1 1 0,1 1 0,0 0 0,0 1 0,-20 12 0,7-4 0,15-9 0,-1 1 0,1 1 0,1 0 0,-1 0 0,-13 14 0,20-17 0,0 0 0,1 1 0,0-1 0,0 1 0,0 0 0,0-1 0,1 1 0,0 1 0,0-1 0,0 0 0,0 0 0,1 1 0,0-1 0,0 1 0,1 5 0,-2 4 0,2 0 0,0-1 0,1 1 0,0 0 0,7 26 0,-7-36 0,1 0 0,-1-1 0,1 1 0,0-1 0,1 0 0,-1 0 0,1 1 0,0-1 0,0-1 0,0 1 0,0 0 0,1-1 0,-1 0 0,1 0 0,0 0 0,0 0 0,0 0 0,0-1 0,1 0 0,-1 0 0,7 3 0,49 13 0,110 19 0,-101-31 0,130-5 0,-88-3 0,443 2 0,-549 0 0,0 0 0,-1 0 0,1 0 0,0 1 0,0 0 0,0 0 0,-1 0 0,1 0 0,-1 1 0,6 2 0,-8-2 0,1 0 0,-1-1 0,0 1 0,0 0 0,0 0 0,-1 0 0,1 0 0,0 1 0,-1-1 0,1 0 0,-1 1 0,0-1 0,0 1 0,0 0 0,0-1 0,0 1 0,-1 0 0,1-1 0,-1 5 0,4 34 0,-2-1 0,-2 1 0,-8 55 0,7-83 0,-2-1 0,1 0 0,-2 0 0,0 0 0,0 0 0,-1-1 0,0 1 0,-1-1 0,0-1 0,-1 1 0,0-1 0,-17 17 0,6-9 0,-1-1 0,-1 0 0,0-2 0,-2 0 0,-28 14 0,-238 101 0,273-124 0,0-1 0,-1-1 0,-17 3 0,26-6 0,0 0 0,0-1 0,0 1 0,0-1 0,1-1 0,-1 1 0,0-1 0,0-1 0,-11-2 0,16 2 0,-1 1 0,1 0 0,-1-1 0,1 1 0,0-1 0,0 0 0,-1 0 0,1 0 0,1 0 0,-1 0 0,0-1 0,0 1 0,1 0 0,-1-1 0,1 1 0,0-1 0,0 0 0,0 1 0,0-1 0,0 0 0,1 0 0,-1 1 0,1-1 0,-1 0 0,1 0 0,0 0 0,0 0 0,1 0 0,-1 1 0,2-5 0,-1-2 0,1 0 0,0 0 0,1 1 0,0-1 0,1 1 0,0-1 0,0 1 0,7-10 0,12-11 0,2 1 0,0 1 0,2 1 0,1 1 0,1 1 0,45-27 0,-40 27 0,43-42 0,-19 17 0,43-47 341,8-4-2047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14.222"/>
    </inkml:context>
    <inkml:brush xml:id="br0">
      <inkml:brushProperty name="width" value="0.35" units="cm"/>
      <inkml:brushProperty name="height" value="0.35" units="cm"/>
      <inkml:brushProperty name="color" value="#FFFFFF"/>
    </inkml:brush>
  </inkml:definitions>
  <inkml:trace contextRef="#ctx0" brushRef="#br0">457 484 24575,'-5'1'0,"0"-1"0,0 1 0,0 0 0,0 0 0,0 0 0,1 1 0,-1 0 0,0 0 0,1 0 0,-1 0 0,1 1 0,0 0 0,-8 6 0,-2 4 0,0 1 0,-16 20 0,-5 6 0,12-18 0,-10 10 0,-49 60 0,75-82 0,-1 1 0,1 0 0,1 0 0,0 0 0,0 1 0,1 0 0,1 0 0,0 1 0,0-1 0,-2 23 0,4-21 0,-1-1 0,0 1 0,-1-1 0,0 0 0,-1 0 0,-1 0 0,-9 15 0,-5 13 0,14-27 0,1 0 0,1 0 0,-5 28 0,7-35 0,1 1 0,0-1 0,1 1 0,0-1 0,0 1 0,1-1 0,0 1 0,0-1 0,4 11 0,-4-15 0,1-1 0,0 1 0,0 0 0,0-1 0,0 0 0,0 1 0,0-1 0,0 0 0,1 0 0,-1 0 0,1 0 0,0-1 0,0 1 0,-1-1 0,1 0 0,0 1 0,0-1 0,0 0 0,0-1 0,0 1 0,1-1 0,5 1 0,9 0 0,1 0 0,31-3 0,-32 0 0,12-1 0,-1-1 0,0-1 0,-1-2 0,1-1 0,-1-2 0,41-19 0,153-94 0,-200 110 0,308-215 0,-18-21 0,-202 157 0,45-36 0,-88 69-47,-2-2 1,93-115-1,-86 93-1178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15.426"/>
    </inkml:context>
    <inkml:brush xml:id="br0">
      <inkml:brushProperty name="width" value="0.35" units="cm"/>
      <inkml:brushProperty name="height" value="0.35" units="cm"/>
      <inkml:brushProperty name="color" value="#FFFFFF"/>
    </inkml:brush>
  </inkml:definitions>
  <inkml:trace contextRef="#ctx0" brushRef="#br0">65 2075 24575,'31'-26'0,"-23"20"0,0 0 0,-1-1 0,0 0 0,7-7 0,53-88 0,-63 97 0,0 2 0,0-1 0,1 0 0,-1 1 0,1 0 0,6-3 0,19-15 0,-28 19 0,1-1 0,0 1 0,0-1 0,0 1 0,0 0 0,0 0 0,1 0 0,6-2 0,-10 4 0,1 0 0,0 0 0,-1 0 0,1 0 0,0 0 0,-1 0 0,1 0 0,0 0 0,-1 0 0,1 0 0,0 0 0,-1 0 0,1 1 0,-1-1 0,1 0 0,0 0 0,-1 1 0,1-1 0,-1 0 0,1 1 0,0 0 0,0 0 0,0 1 0,0-1 0,0 1 0,0-1 0,0 1 0,-1-1 0,1 1 0,-1-1 0,1 1 0,-1 0 0,0-1 0,1 4 0,0 6 0,-1 1 0,0 0 0,0 0 0,-1 0 0,-1 0 0,-4 17 0,-27 72 0,18-58 0,-21 66 0,-82 228 0,111-320 0,1 1 0,0 0 0,1 0 0,1 0 0,-2 22 0,8-37 0,4-11 0,11-22 0,-7 11 0,185-276 0,8 19-164,1070-1341-4587,-950 1227 2976,-286 346 1939,-30 38 184,-8 12 123,-11 18 47,-2-1-1,-30 38 1,8-12-105,-494 655 1867,-27-17-2542,509-628 282,-117 137-639,-214 284 2020,257-308-936,62-91-313,3 2 0,-50 100 0,101-171-152,1-1 0,1 1 0,0 0 0,0 1 0,-1 12 0,24-57-1365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15.680"/>
    </inkml:context>
    <inkml:brush xml:id="br0">
      <inkml:brushProperty name="width" value="0.35" units="cm"/>
      <inkml:brushProperty name="height" value="0.35" units="cm"/>
      <inkml:brushProperty name="color" value="#FFFFFF"/>
    </inkml:brush>
  </inkml:definitions>
  <inkml:trace contextRef="#ctx0" brushRef="#br0">964 0 24575,'0'5'0,"-14"16"0,-29 33 0,-27 27 0,-49 52 0,-33 27 0,-10 16 0,4-13-591,18-24 591,34-36-7600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26.826"/>
    </inkml:context>
    <inkml:brush xml:id="br0">
      <inkml:brushProperty name="width" value="0.35" units="cm"/>
      <inkml:brushProperty name="height" value="0.35" units="cm"/>
      <inkml:brushProperty name="color" value="#FFFFFF"/>
    </inkml:brush>
  </inkml:definitions>
  <inkml:trace contextRef="#ctx0" brushRef="#br0">1 0 24575,'1256'0'0,"-2097"0"-1365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7:22.266"/>
    </inkml:context>
    <inkml:brush xml:id="br0">
      <inkml:brushProperty name="width" value="0.35" units="cm"/>
      <inkml:brushProperty name="height" value="0.35" units="cm"/>
      <inkml:brushProperty name="color" value="#FFFFFF"/>
    </inkml:brush>
  </inkml:definitions>
  <inkml:trace contextRef="#ctx0" brushRef="#br0">272 243 24575,'6'0'0,"2"1"0,0-1 0,0-1 0,1 1 0,-1-1 0,0-1 0,8-2 0,-13 3 0,-1 0 0,1 0 0,-1-1 0,0 1 0,0-1 0,1 1 0,-1-1 0,0 0 0,0 0 0,-1 0 0,1 0 0,0 0 0,-1-1 0,1 1 0,-1 0 0,0-1 0,0 1 0,0-1 0,0 1 0,0-1 0,0 1 0,0-4 0,1-7 0,-1 1 0,0-1 0,-1 0 0,-1-14 0,0 17 0,1 0 0,-1-1 0,2 1 0,0-1 0,0 1 0,4-15 0,-5 24 0,1 0 0,-1-1 0,1 1 0,-1 0 0,1 0 0,-1 0 0,1-1 0,0 1 0,-1 0 0,1 0 0,0 0 0,0 0 0,0 0 0,0 0 0,0 0 0,0 1 0,0-1 0,2-1 0,-2 2 0,0 0 0,0 0 0,0-1 0,0 1 0,0 0 0,0 0 0,0 0 0,0 1 0,0-1 0,0 0 0,0 0 0,0 0 0,0 1 0,-1-1 0,1 0 0,0 1 0,0-1 0,0 1 0,1 0 0,1 2 0,0 0 0,0 0 0,0 0 0,0 0 0,0 1 0,-1-1 0,0 0 0,0 1 0,0 0 0,3 6 0,13 52 0,-16-49 0,1-1 0,0 0 0,1 0 0,1 0 0,0 0 0,1 0 0,0-1 0,0 0 0,14 17 0,89 76 0,-69-68 0</inkml:trace>
  <inkml:trace contextRef="#ctx0" brushRef="#br0" timeOffset="-1">850 385 24575,'-2'-1'0,"-73"-50"0,67 45 0,-1 1 0,1 0 0,-1 1 0,0-1 0,0 2 0,0-1 0,-11-1 0,8 2 0,0-1 0,0-1 0,1 1 0,-13-8 0,-11-10 0,-1 1 0,-1 3 0,-1 1 0,-65-20 0,57 22 0,-60-30 0,67 27 0,-1 2 0,-51-14 0,56 26 0,34 4 0,1 0 0,-1 0 0,1 0 0,-1 0 0,1 0 0,-1 0 0,0 0 0,1 0 0,-1 1 0,1-1 0,-1 0 0,1 0 0,-1 0 0,1 1 0,-1-1 0,1 0 0,0 0 0,-1 1 0,1-1 0,-1 0 0,1 1 0,0-1 0,-1 1 0,1-1 0,0 0 0,-1 1 0,1-1 0,0 1 0,0-1 0,-1 1 0,1-1 0,0 1 0,0-1 0,0 1 0,0-1 0,0 1 0,-1-1 0,1 1 0,0-1 0,0 1 0,0-1 0,1 1 0,-1 0 0,0-1 0,0 1 0,0-1 0,0 1 0,0-1 0,1 1 0,-1-1 0,0 0 0,0 1 0,1-1 0,-1 1 0,0-1 0,1 1 0,0 0 0,10 20 0,1 0 0,2-1 0,0 0 0,23 25 0,195 166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29.737"/>
    </inkml:context>
    <inkml:brush xml:id="br0">
      <inkml:brushProperty name="width" value="0.35" units="cm"/>
      <inkml:brushProperty name="height" value="0.35" units="cm"/>
      <inkml:brushProperty name="color" value="#FFFFFF"/>
    </inkml:brush>
  </inkml:definitions>
  <inkml:trace contextRef="#ctx0" brushRef="#br0">1 413 24575,'34'-1'0,"0"-2"0,56-13 0,-18 3 0,29-3 0,658-92 0,-525 93 0,-208 13 0,-560 18 0,411-8 0,-282 3 0,361-19 0,42 7 0,1 1 0,0 0 0,0-1 0,0 1 0,0-1 0,0 1 0,0-1 0,0 0 0,0 1 0,0-1 0,0 0 0,0 0 0,0 0 0,0-1 0,1 2 0,0-1 0,-1 1 0,1-1 0,0 1 0,0-1 0,0 0 0,0 1 0,0-1 0,1 1 0,-1-1 0,0 1 0,0-1 0,0 1 0,0-1 0,1 0 0,-1 1 0,0-1 0,0 1 0,1 0 0,-1-1 0,0 1 0,1-1 0,-1 1 0,1-1 0,-1 1 0,0 0 0,1-1 0,-1 1 0,1 0 0,-1-1 0,2 1 0,3-3 0,0-1 0,1 2 0,0-1 0,-1 1 0,1 0 0,0 0 0,0 1 0,0-1 0,10 0 0,62-1 0,-55 3 0,-14 0 0,28-1 0,-36 1 0,0 0 0,1 0 0,-1-1 0,0 1 0,0 0 0,0 0 0,0-1 0,0 1 0,0 0 0,1-1 0,-1 1 0,0-1 0,0 0 0,0 1 0,-1-1 0,1 0 0,0 0 0,0 1 0,0-1 0,0 0 0,-1 0 0,1 0 0,1-2 0,-2 2 0,0 0 0,-1 0 0,1 0 0,0 0 0,0 0 0,0 0 0,-1 0 0,1 0 0,-1 1 0,1-1 0,-1 0 0,1 0 0,-1 0 0,1 0 0,-1 1 0,0-1 0,1 0 0,-1 0 0,0 1 0,0-1 0,1 1 0,-1-1 0,0 1 0,0-1 0,0 1 0,0-1 0,-1 1 0,-34-15 0,25 11 0,-127-60 297,73 32-1128,-89-29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0:02.928"/>
    </inkml:context>
    <inkml:brush xml:id="br0">
      <inkml:brushProperty name="width" value="0.35" units="cm"/>
      <inkml:brushProperty name="height" value="0.35" units="cm"/>
      <inkml:brushProperty name="color" value="#FFFFFF"/>
    </inkml:brush>
  </inkml:definitions>
  <inkml:trace contextRef="#ctx0" brushRef="#br0">609 81 24575,'220'2'0,"318"-9"0,-460-2 0,84-20 0,0 0 0,-126 24 0,1 2 0,61 3 0,-94 0 0,-1 0 0,0 1 0,0-1 0,0 1 0,0 0 0,0 0 0,0 0 0,0 0 0,-1 0 0,1 1 0,0-1 0,0 1 0,-1 0 0,1 0 0,-1 0 0,0 0 0,4 4 0,-3-2 0,-1 0 0,1 0 0,-1 0 0,0 1 0,0-1 0,-1 1 0,1-1 0,-1 1 0,0-1 0,0 10 0,0-2 0,-1-1 0,0 1 0,-1 0 0,-1 0 0,0 0 0,0-1 0,-2 1 0,-7 20 0,2-15 0,0 0 0,-2 0 0,0-1 0,0-1 0,-2 0 0,-27 26 0,15-18 0,-2-2 0,0 0 0,-38 20 0,51-34 0,-1 0 0,0-1 0,0-1 0,0 0 0,0-1 0,-26 3 0,-99 3 0,81-8 0,-761 12 0,654-14 0,28 10 0,101-5 0,0-2 0,-64-2 0,96-2 0,0 1 0,1-1 0,-1 0 0,0 0 0,1 0 0,-1-1 0,1 1 0,-1-1 0,1 0 0,0 0 0,0-1 0,0 1 0,0-1 0,0 0 0,1 0 0,-1 0 0,1-1 0,0 1 0,0-1 0,-5-7 0,4 2 0,0 0 0,0-1 0,1 1 0,0-1 0,1 0 0,0 0 0,0 1 0,1-1 0,1-11 0,-1 10 0,0 0 0,1 0 0,1 0 0,0-1 0,0 1 0,1 0 0,1 0 0,0 1 0,0-1 0,1 1 0,0-1 0,1 1 0,0 0 0,1 1 0,0-1 0,0 1 0,1 0 0,0 1 0,1-1 0,0 1 0,0 1 0,1 0 0,0 0 0,13-8 0,78-41-1365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2:03.436"/>
    </inkml:context>
    <inkml:brush xml:id="br0">
      <inkml:brushProperty name="width" value="0.35" units="cm"/>
      <inkml:brushProperty name="height" value="0.35" units="cm"/>
      <inkml:brushProperty name="color" value="#FFFFFF"/>
    </inkml:brush>
  </inkml:definitions>
  <inkml:trace contextRef="#ctx0" brushRef="#br0">0 369 24575,'11'25'0,"-1"1"0,-1 0 0,-1 1 0,4 29 0,1 2 0,210 690 0,-108-451 0,-110-286 0,21 46 0,-24-54 0,0 0 0,0 0 0,0 0 0,0 0 0,1 0 0,-1 0 0,1 0 0,0-1 0,0 0 0,0 1 0,0-1 0,6 3 0,-8-5 0,1 1 0,0-1 0,0 0 0,-1 1 0,1-1 0,0 0 0,-1 0 0,1 0 0,0 0 0,0-1 0,-1 1 0,1 0 0,0-1 0,-1 1 0,1-1 0,0 0 0,-1 0 0,1 1 0,-1-1 0,1 0 0,-1 0 0,0 0 0,1 0 0,0-2 0,8-6 0,0-1 0,-1 1 0,0-2 0,-1 1 0,10-17 0,36-70 0,-38 66 0,334-749 0,-298 652 0,-19 56 0,-32 71 0,-1-1 0,0 1 0,1 0 0,-1 0 0,1 0 0,-1 0 0,1 0 0,-1 0 0,1 0 0,0 0 0,0 0 0,-1 0 0,1 1 0,0-1 0,0 0 0,0 0 0,0 1 0,0-1 0,0 0 0,0 1 0,0-1 0,2 0 0,-3 3 0,1-1 0,0 0 0,0 1 0,-1-1 0,1 1 0,0-1 0,-1 1 0,1-1 0,-1 1 0,0-1 0,0 1 0,0-1 0,1 1 0,-1 0 0,-1 1 0,-6 324 0,1-207 0,3-88 0,0-22 0,3-10 0,0 0 0,0 0 0,0 0 0,0 0 0,0-1 0,0 1 0,0 0 0,0 0 0,0 0 0,0 0 0,0 0 0,0 0 0,0 0 0,0 0 0,0 0 0,0 0 0,0 0 0,0 0 0,0 0 0,0-1 0,-1 1 0,1 0 0,0 0 0,0 0 0,0 0 0,0 0 0,0 0 0,0 0 0,0 0 0,0 0 0,0 0 0,0 0 0,0 0 0,0 0 0,0 0 0,0 0 0,0 0 0,-1 0 0,1 0 0,0 0 0,0 0 0,0 0 0,0 0 0,0 0 0,0 0 0,0 0 0,0 0 0,0 0 0,0 0 0,0 0 0,0 0 0,-1 0 0,1 0 0,0 0 0,0 0 0,0 0 0,0 0 0,0 0 0,0 0 0,0 0 0,0 0 0,0 0 0,0 0 0,0 1 0,-38-148 0,-147-382 0,115 366 0,57 137 0,-2 0 0,0 0 0,-31-38 0,42 59 0,0 0 0,-1 0 0,0 0 0,0 0 0,0 1 0,-1 0 0,1 0 0,-1 1 0,0-1 0,-11-3 0,14 6 0,0 0 0,0 1 0,0-1 0,-1 1 0,1 0 0,0 0 0,0 0 0,0 0 0,0 1 0,0-1 0,0 1 0,0 0 0,0 0 0,1 0 0,-1 0 0,0 0 0,0 1 0,1-1 0,-1 1 0,1 0 0,-1 0 0,1 0 0,0 0 0,-4 4 0,-2 4 0,0 0 0,1 1 0,0 0 0,1 0 0,0 0 0,1 1 0,0 0 0,-4 17 0,-22 109 0,9 26 0,8 1 0,12 270 0,5-375 0,-1-47 0,-1-18 0,1-28 0,-1-306 0,12-201 0,-12 526 0,1 0 0,6-23 0,-8 36 0,0 0 0,0 0 0,0 0 0,1 0 0,-1 1 0,0-1 0,0 0 0,1 0 0,-1 0 0,0 0 0,1 1 0,-1-1 0,1 0 0,-1 0 0,1 1 0,0-1 0,-1 0 0,1 1 0,0-1 0,-1 1 0,1-1 0,0 1 0,-1-1 0,1 1 0,0-1 0,0 1 0,0 0 0,0-1 0,-1 1 0,1 0 0,0 0 0,0 0 0,0 0 0,0-1 0,0 1 0,0 0 0,0 1 0,-1-1 0,1 0 0,1 0 0,2 2 0,0 1 0,0-1 0,0 1 0,0 0 0,-1 0 0,0 0 0,7 8 0,31 42 0,-1 2 0,55 104 0,208 444 0,-37 18 0,-254-592 0,14 34 0,-10-20 0,2-1 0,40 65 0,-40-87 0,-17-20 0,-1 1 0,0-1 0,1 0 0,-1 0 0,0 0 0,1 0 0,-1 0 0,1 1 0,-1-1 0,0 0 0,1 0 0,-1 0 0,1 0 0,-1 0 0,0 0 0,1 0 0,-1 0 0,1-1 0,-1 1 0,0 0 0,1 0 0,-1 0 0,0 0 0,1 0 0,-1-1 0,1 1 0,-1 0 0,0 0 0,0-1 0,1 1 0,-1-1 0,2-2 0,0 0 0,-1 0 0,1 0 0,-1-1 0,0 1 0,0-1 0,0 1 0,-1-1 0,1-5 0,4-61 0,-4-1 0,-7-76 0,5 130 0,-1-23 0,-2 0 0,-13-56 0,16 93 0,1 0 0,-1 1 0,0-1 0,0 0 0,0 1 0,-1-1 0,1 0 0,-4-3 0,5 6 0,0-1 0,0 1 0,0 0 0,0 0 0,-1 0 0,1 0 0,0 0 0,0 0 0,0 0 0,0 0 0,-1 0 0,1 0 0,0 0 0,0 0 0,0-1 0,-1 1 0,1 0 0,0 0 0,0 1 0,0-1 0,-1 0 0,1 0 0,0 0 0,0 0 0,0 0 0,-1 0 0,1 0 0,0 0 0,0 0 0,0 0 0,0 0 0,-1 0 0,1 1 0,0-1 0,0 0 0,0 0 0,0 0 0,0 0 0,-1 1 0,-6 15 0,0 24 0,2 0 0,1 0 0,2 67 0,2-42 0,-1-18 0,0 248 0,24-1 0,-14-241 132,7 51 25,-15-92-393,0 0 0,-1 0-1,-1 0 1,0-1 0,0 1-1,-5 16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5:47.093"/>
    </inkml:context>
    <inkml:brush xml:id="br0">
      <inkml:brushProperty name="width" value="0.35" units="cm"/>
      <inkml:brushProperty name="height" value="0.35" units="cm"/>
      <inkml:brushProperty name="color" value="#FFFFFF"/>
    </inkml:brush>
  </inkml:definitions>
  <inkml:trace contextRef="#ctx0" brushRef="#br0">481 1543 24575,'7'-92'0</inkml:trace>
  <inkml:trace contextRef="#ctx0" brushRef="#br0" timeOffset="-1">501 1290 24575,'3'-37'0,"60"-302"0,-28 162 0,-19 71 0,-15 93 0,0 0 0,-1 0 0,-1 0 0,0 0 0,-5-22 0,4 30 0,1 0 0,-1 0 0,0 0 0,0 1 0,0-1 0,-1 1 0,1-1 0,-1 1 0,0 0 0,-1 0 0,1 0 0,-1 1 0,1-1 0,-8-4 0,4 4 0,0 0 0,1 0 0,-2 1 0,1 0 0,0 1 0,-1-1 0,1 1 0,-15-1 0,4 1 0,0 1 0,0 1 0,0 1 0,0 1 0,0 0 0,0 1 0,-24 8 0,34-8 0,0-1 0,1 1 0,-1 1 0,1-1 0,0 2 0,0-1 0,0 0 0,1 1 0,-1 1 0,1-1 0,0 1 0,1 0 0,-1 0 0,1 0 0,0 1 0,1 0 0,0 0 0,0 0 0,0 1 0,1-1 0,-4 14 0,-7 21 0,1 0 0,3 1 0,-8 68 0,5-22 0,12-86 0,-3 17 0,2-20 0,-1-15 0,-3-454 0,8 288 0,-1 141 0,0-7 0,-2 0 0,-9-59 0,1 84 0,9 21 0,-1 1 0,1 0 0,0-1 0,-1 1 0,1 0 0,-1-1 0,1 1 0,-1 0 0,1 0 0,0-1 0,-1 1 0,1 0 0,-1 0 0,1 0 0,-1 0 0,1 0 0,-1-1 0,1 1 0,-1 0 0,1 0 0,-1 0 0,1 0 0,-1 1 0,1-1 0,-1 0 0,0 0 0,-1 1 0,0 0 0,1 1 0,-1-1 0,0 0 0,0 1 0,1 0 0,-1-1 0,1 1 0,-1 0 0,1 0 0,0 0 0,0-1 0,0 1 0,0 1 0,0-1 0,-1 2 0,-3 12 0,0 0 0,1 1 0,0-1 0,2 1 0,-2 20 0,4 89 0,1-75 0,1-16 0,1 1 0,1-1 0,3 0 0,0-1 0,24 65 0,-7-41 0,2 0 0,51 78 0,-60-105 0,-1 0 0,-2 1 0,0 1 0,9 40 0,1 1 0</inkml:trace>
  <inkml:trace contextRef="#ctx0" brushRef="#br0" timeOffset="24856.12">401 1452 24575,'0'1'0,"2"11"0,-1 1 0,0 15 0,-1-28 0,0 1 0,0-1 0,0 1 0,1-1 0,-1 1 0,0-1 0,0 1 0,0-1 0,0 1 0,-1-1 0,1 1 0,0-1 0,0 1 0,0-1 0,0 0 0,0 1 0,-1-1 0,1 1 0,0-1 0,0 1 0,-1-1 0,1 1 0,0-1 0,-1 0 0,1 1 0,0-1 0,-1 0 0,1 1 0,0-1 0,-1 0 0,1 0 0,-1 1 0,1-1 0,-1 0 0</inkml:trace>
  <inkml:trace contextRef="#ctx0" brushRef="#br0" timeOffset="24857.12">352 1465 24575,'-6'-13'0</inkml:trace>
  <inkml:trace contextRef="#ctx0" brushRef="#br0" timeOffset="-5">38 1172 24575,'-27'-94'0,"17"56"-1365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5:47.086"/>
    </inkml:context>
    <inkml:brush xml:id="br0">
      <inkml:brushProperty name="width" value="0.35" units="cm"/>
      <inkml:brushProperty name="height" value="0.35" units="cm"/>
      <inkml:brushProperty name="color" value="#FFFFFF"/>
    </inkml:brush>
  </inkml:definitions>
  <inkml:trace contextRef="#ctx0" brushRef="#br0">523 433 24557,'0'-6'0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2:28.475"/>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5:47.085"/>
    </inkml:context>
    <inkml:brush xml:id="br0">
      <inkml:brushProperty name="width" value="0.35" units="cm"/>
      <inkml:brushProperty name="height" value="0.35" units="cm"/>
      <inkml:brushProperty name="color" value="#FFFFFF"/>
    </inkml:brush>
  </inkml:definitions>
  <inkml:trace contextRef="#ctx0" brushRef="#br0">269 107 24575,'2'7'0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3:56.459"/>
    </inkml:context>
    <inkml:brush xml:id="br0">
      <inkml:brushProperty name="width" value="0.35" units="cm"/>
      <inkml:brushProperty name="height" value="0.35" units="cm"/>
      <inkml:brushProperty name="color" value="#FFFFFF"/>
    </inkml:brush>
  </inkml:definitions>
  <inkml:trace contextRef="#ctx0" brushRef="#br0">1924 463 24575,'0'1'0,"0"0"0,1 0 0,-1 0 0,0 0 0,1 0 0,0 0 0,-1 0 0,1 0 0,-1 0 0,1 0 0,0-1 0,0 1 0,-1 0 0,1 0 0,0-1 0,0 1 0,0 0 0,0-1 0,0 1 0,0-1 0,0 1 0,0-1 0,0 0 0,0 1 0,0-1 0,0 0 0,0 0 0,2 0 0,37 5 0,-33-5 0,283 6 0,-187-8 0,187 21 0,-40 32 0,-33-5 0,-210-45 0,5 1 0,1 0 0,-1 0 0,0 1 0,0 1 0,0 0 0,20 11 0,-31-15 0,0 0 0,0 1 0,0-1 0,0 0 0,-1 1 0,1-1 0,0 1 0,0-1 0,0 1 0,-1 0 0,1-1 0,0 1 0,-1 0 0,1 0 0,-1-1 0,1 1 0,-1 0 0,1 0 0,-1 0 0,1-1 0,-1 1 0,0 0 0,1 0 0,-1 0 0,0 0 0,0 0 0,0 0 0,1 0 0,-1 0 0,0 0 0,-1 0 0,1 0 0,0 0 0,0 0 0,0 0 0,0 0 0,-1-1 0,1 1 0,0 0 0,-1 0 0,1 0 0,-1 0 0,1 0 0,-1-1 0,0 1 0,1 0 0,-1 0 0,1-1 0,-1 1 0,0-1 0,0 1 0,-1 0 0,-5 4 0,-1 0 0,0 0 0,0-1 0,-14 4 0,13-4 0,-542 187 0,342-138 0,145-40 0,-89 6 0,40-6 0,84-12 0,43-10 0,50-15 0,8 5 0,109-15 0,-61 14 0,434-69 0,-524 85 0,-7 2 0,-1-1 0,0-1 0,0-2 0,29-10 0,-50 16 0,1 0 0,-1-1 0,0 1 0,0-1 0,0 1 0,0-1 0,0 0 0,0 0 0,0 1 0,0-1 0,-1 0 0,1 0 0,0 0 0,0 0 0,-1 0 0,1 0 0,0 0 0,0-1 0,-1 1 0,0 0 0,0 0 0,0 0 0,0 1 0,0-1 0,0 0 0,-1 0 0,1 0 0,0 1 0,0-1 0,-1 0 0,1 0 0,0 1 0,-1-1 0,1 0 0,-1 1 0,1-1 0,-1 1 0,1-1 0,-1 0 0,0 0 0,-5-3 0,0-1 0,0 1 0,-1 0 0,1 1 0,-11-5 0,-56-19 0,-2 4 0,-83-16 0,133 33 0,-421-87 0,305 61 0,111 21 0,30 11 0,-1 0 0,1 0 0,0 0 0,0 0 0,0-1 0,-1 1 0,1 0 0,0 0 0,0 0 0,0 0 0,0 0 0,-1 0 0,1 0 0,0-1 0,0 1 0,0 0 0,0 0 0,0 0 0,0 0 0,0-1 0,-1 1 0,1 0 0,0 0 0,0 0 0,0 0 0,0-1 0,0 1 0,0 0 0,0 0 0,0 0 0,0-1 0,0 1 0,0 0 0,0 0 0,0 0 0,0-1 0,0 1 0,0 0 0,0 0 0,0 0 0,0-1 0,0 1 0,1 0 0,-1 0 0,0 0 0,0 0 0,0-1 0,0 1 0,0 0 0,0 0 0,1 0 0,-1 0 0,0 0 0,0-1 0,0 1 0,0 0 0,1 0 0,-1 0 0,0 0 0,0 0 0,0 0 0,0 0 0,1 0 0,-1 0 0,17-4 0,1 1 0,-1 1 0,34-1 0,200-2 0,145 4-164,652 5-758</inkml:trace>
  <inkml:trace contextRef="#ctx0" brushRef="#br0" timeOffset="-1">4069 491 21236,'-2021'-1'-778,"1893"1"853,-203-10 91,318 7-166,36 0 0,125-2 0,124 2 0,103 1-164,1300 0 556</inkml:trace>
  <inkml:trace contextRef="#ctx0" brushRef="#br0" timeOffset="-3">4069 484 21046,'-518'15'-151,"-276"1"-668,-85-4-164,530-8 582</inkml:trace>
  <inkml:trace contextRef="#ctx0" brushRef="#br0" timeOffset="-4">1529 503 18705,'283'-4'-312,"1974"-4"-1247</inkml:trace>
  <inkml:trace contextRef="#ctx0" brushRef="#br0" timeOffset="63214.54">3966 512 19220,'-503'3'-483,"218"-11"593,236 5 300,-68-12 0,113 15-349,1-1 0,-1 0 1,0 0-1,1-1 1,0 1-1,-1-1 1,-5-3-1,8 5-49,1-1 0,-1 1 0,1 0 0,0-1 0,-1 1 0,1 0 0,0-1 0,0 1 0,-1-1 0,1 1 0,0 0 0,0-1 0,0 1 0,-1-1 0,1 1 0,0-1 0,0 1 0,0-1 0,0 1 0,0 0 0,0-1 0,0 1 0,0-1 0,0 1 0,0-1 0,0 1 0,0-1 0,0 1 0,0-1 0,1 1 0,-1 0 0,0-1 0,0 1 0,0-1 0,1 1 0,-1-1 0,0 1 0,1 0 0,-1-1 0,1 1 0,9-7 128,1 0 0,-1 1 1,1 0-1,1 1 1,-1 0-1,25-6 1,195-56 725,118-15-678,36 17-547</inkml:trace>
  <inkml:trace contextRef="#ctx0" brushRef="#br0" timeOffset="63213.54">4043 275 23079,'-114'19'1,"-3"0"163,117-19-156,0 1 0,1-1 0,-1 0 0,0 0 0,0 0 0,0 0 0,0 0 0,0 0 0,0 0 0,0 0 0,0 1 0,1-1 1,-1 0-1,0 0 0,0 0 0,0 0 0,0 0 0,0 1 0,0-1 0,0 0 0,0 0 0,0 0 0,0 0 0,0 0 0,0 1 0,0-1 0,0 0 0,0 0 0,0 0 0,0 0 1,0 0-1,0 1 0,0-1 0,0 0 0,0 0 0,-1 0 0,1 0 0,0 0 0,0 0 0,0 1 0,0-1 0,46 3 394,138-1-20</inkml:trace>
  <inkml:trace contextRef="#ctx0" brushRef="#br0" timeOffset="1725.64">9083 308 20504,'200'0'-197,"290"6"106,-430-5 44,118 17 0,-162-10 33,-16-8 14,0 0 0,0 1 0,1-1 0,-1 0-1,0 0 1,0 0 0,0 1 0,0-1 0,0 0 0,0 0-1,0 0 1,0 1 0,0-1 0,0 0 0,0 0 0,0 1-1,0-1 1,0 0 0,0 0 0,0 1 0,0-1 0,0 0-1,0 0 1,0 0 0,0 1 0,0-1 0,0 0 0,0 0-1,-1 1 1,1-1 0,0 0 0,0 0 0,0 0 0,0 0-1,0 1 1,-1-1 0,1 0 0,0 0 0,0 0 0,0 0-1,-1 0 1,-6 4 0,0-1-1,-1 0 1,1 0 0,-1-1-1,0 0 1,-8 1-1,-327 43 1,-65-15-116</inkml:trace>
  <inkml:trace contextRef="#ctx0" brushRef="#br0" timeOffset="-2881.97">3966 719 22926,'-28'10'156,"-7"1"38,-69 12 0,-80-1 545,2 1-373,65-10-366,-1-4 0,-162-10 0,123-1 0,100 3 0,34 1 0,1-2 0,-1 0 0,0-2 0,1 0 0,-39-10 0,-97-44 0,51 16 0,74 29 0,-15-5 0,-78-38 0,113 47 0,0 0 0,1-1 0,0 0 0,0-1 0,1 0 0,0-1 0,1 0 0,0-1 0,0 0 0,-13-20 0,14 13 0,0 1 0,1-1 0,1 0 0,0-1 0,2 0 0,0 0 0,-3-24 0,7 34 0,0-1 0,0 0 0,1 0 0,0 0 0,1 0 0,0 0 0,1 0 0,0 0 0,0 0 0,1 1 0,1-1 0,-1 1 0,1 0 0,1 0 0,10-16 0,-4 12 0,0 1 0,1-1 0,1 2 0,24-18 0,-28 23 0,-1 0 0,1 1 0,0 0 0,1 1 0,-1 0 0,1 1 0,-1-1 0,1 2 0,11-3 0,-20 5 0,1 0 0,0 0 0,0-1 0,0 1 0,0 0 0,0 0 0,-1 1 0,1-1 0,0 0 0,0 0 0,0 1 0,0 0 0,-1-1 0,1 1 0,0 0 0,-1-1 0,1 1 0,0 0 0,-1 0 0,1 1 0,-1-1 0,0 0 0,1 0 0,-1 1 0,0-1 0,0 1 0,0-1 0,0 1 0,2 2 0,-1 3 0,0 0 0,0 1 0,-1-1 0,0 0 0,0 1 0,0 9 0,-1-11 0,0 0 0,0 0 0,1 0 0,0 1 0,0-1 0,1 0 0,-1 0 0,5 7 0,-4-10 0,0 0 0,0 0 0,0-1 0,1 1 0,-1-1 0,1 0 0,0 0 0,0 0 0,0 0 0,0 0 0,0-1 0,0 1 0,0-1 0,7 2 0,58 9 0,-56-11 0,500 17 0,-389-18 0,693-5 0,-780 3-1365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59.671"/>
    </inkml:context>
    <inkml:brush xml:id="br0">
      <inkml:brushProperty name="width" value="0.35" units="cm"/>
      <inkml:brushProperty name="height" value="0.35" units="cm"/>
      <inkml:brushProperty name="color" value="#FFFFFF"/>
    </inkml:brush>
  </inkml:definitions>
  <inkml:trace contextRef="#ctx0" brushRef="#br0">79 73 24575,'-53'8'0,"27"0"0,26-8 0,0 0 0,1-1 0,-1 1 0,0 0 0,0 0 0,0 0 0,0 0 0,0 0 0,1 0 0,-1 0 0,0 0 0,0 0 0,0 0 0,0 1 0,0-1 0,1 0 0,-1 0 0,0 0 0,0 0 0,0 0 0,0 0 0,0 0 0,1 0 0,-1 0 0,0 0 0,0 0 0,0 1 0,0-1 0,0 0 0,0 0 0,0 0 0,0 0 0,0 0 0,1 0 0,-1 1 0,0-1 0,0 0 0,0 0 0,0 0 0,0 0 0,0 0 0,0 1 0,0-1 0,0 0 0,0 0 0,0 0 0,0 0 0,0 1 0,0-1 0,0 0 0,0 0 0,0 0 0,0 0 0,-1 0 0,1 1 0,0-1 0,0 0 0,0 0 0,0 0 0,0 0 0,0 0 0,0 0 0,0 0 0,-1 1 0,1-1 0,0 0 0,23 4 0,1-2 0,5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22.170"/>
    </inkml:context>
    <inkml:brush xml:id="br0">
      <inkml:brushProperty name="width" value="0.35" units="cm"/>
      <inkml:brushProperty name="height" value="0.35" units="cm"/>
      <inkml:brushProperty name="color" value="#FFFFFF"/>
    </inkml:brush>
  </inkml:definitions>
  <inkml:trace contextRef="#ctx0" brushRef="#br0">53 339 24575,'94'-1'0,"107"-15"0,-140 6 0,0-2 0,106-37 0,-102 29 0,1 4 0,123-16 0,-135 21 0,-1-1 0,76-29 0,-67 20 0,71-15 0,-37 20 0,164-5 0,101 21 0,-143 3 0,-39-4 0,195 3 0,-366-2 0,15 1 0,0 0 0,0 1 0,34 9 0,-50-9 0,-1 0 0,0 0 0,0 0 0,0 1 0,0 0 0,0 1 0,0-1 0,-1 1 0,0 0 0,0 0 0,0 1 0,0-1 0,-1 1 0,1 0 0,-1 1 0,-1-1 0,4 6 0</inkml:trace>
  <inkml:trace contextRef="#ctx0" brushRef="#br0" timeOffset="37497.32">2718 368 24575,'-327'-3'0,"289"0"0,0-1 0,1-1 0,-72-21 0,12 2 0,-25-3 0,-114-23 0,179 41 0,0 3 0,-74 1 0,-511 9 0,443-5 0,155 1 0,0-2 0,0-2 0,0-2 0,0-2 0,-64-21 0,61 7 0</inkml:trace>
  <inkml:trace contextRef="#ctx0" brushRef="#br0" timeOffset="37498.32">268 21 24575,'147'-9'0,"369"-3"0,-328 14 0,-158-2 0,0 1 0,47 8 0,-66-7 0,0 1 0,0 0 0,0 1 0,-1 0 0,0 1 0,0 0 0,0 0 0,0 1 0,-1 1 0,10 8 0,3 7 0,-1 0 0,32 45 0,19 23 0,-49-68-227,0-2-1,1 0 1,1-2-1,1 0 1,50 24-1,-13-12-6598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2:57.710"/>
    </inkml:context>
    <inkml:brush xml:id="br0">
      <inkml:brushProperty name="width" value="0.35" units="cm"/>
      <inkml:brushProperty name="height" value="0.35" units="cm"/>
      <inkml:brushProperty name="color" value="#FFFFFF"/>
    </inkml:brush>
  </inkml:definitions>
  <inkml:trace contextRef="#ctx0" brushRef="#br0">235 1299 24575,'1'4'0,"-1"-1"0,1 0 0,0 1 0,-1-1 0,2 0 0,-1 0 0,0 0 0,1 0 0,-1 0 0,1 0 0,0 0 0,0 0 0,0-1 0,0 1 0,0-1 0,1 1 0,-1-1 0,1 0 0,4 3 0,8 5 0,0-1 0,25 11 0,-14-7 0,1 3 0,29 24 0,-14-11 0,-39-26 0,6 4 0,0-1 0,0 0 0,0 0 0,1-1 0,0 0 0,0-1 0,0 0 0,0 0 0,1-1 0,-1 0 0,19 1 0,135-4 0,-74-2 0,-86 2 0,0 0 0,1 0 0,-1 0 0,0 0 0,0-1 0,0 0 0,0 0 0,0 0 0,0 0 0,0-1 0,-1 1 0,1-1 0,0 0 0,5-4 0,-7 3 0,1 0 0,-1 0 0,0 0 0,0 0 0,0-1 0,0 1 0,0-1 0,-1 1 0,0-1 0,0 1 0,0-1 0,0 0 0,0 1 0,-1-1 0,1 0 0,-1-5 0,0 1 0,0-1 0,-1 1 0,0-1 0,0 1 0,-1-1 0,0 1 0,0 0 0,-1 0 0,0 0 0,-1 0 0,0 0 0,0 1 0,-9-12 0,-5-4 0,-1 1 0,-36-33 0,15 16 0,5 7 0,21 19 0,0 0 0,-12-15 0,7 3 0,-2 0 0,-1 2 0,0 0 0,-29-21 0,43 39 0,0 2 0,-1-1 0,1 1 0,-1 1 0,0-1 0,0 1 0,0 1 0,0 0 0,-17 0 0,-14-3 0,-25-6 0,-1 3 0,-1 2 0,-105 7 0,169-1 0,0 0 0,0-1 0,0 1 0,0 1 0,0-1 0,0 0 0,0 1 0,1-1 0,-1 1 0,0 0 0,1 0 0,0 0 0,-1 0 0,1 0 0,0 0 0,0 1 0,0-1 0,0 1 0,1-1 0,-1 1 0,1 0 0,-1 0 0,1 0 0,0 0 0,0 0 0,0 0 0,1 0 0,-1 4 0,-1 0 0,1 1 0,0-1 0,1 1 0,0-1 0,0 1 0,1-1 0,0 1 0,0-1 0,0 0 0,1 1 0,3 6 0,-4-11 0,0-1 0,1 1 0,-1-1 0,0 1 0,1-1 0,0 0 0,-1 0 0,1 0 0,0 0 0,0 0 0,0 0 0,1 0 0,-1-1 0,0 1 0,1-1 0,-1 1 0,1-1 0,-1 0 0,1 0 0,-1 0 0,1 0 0,0-1 0,-1 1 0,1-1 0,0 0 0,0 0 0,0 0 0,-1 0 0,1 0 0,0 0 0,0-1 0,2 0 0,0 0 0,-1 0 0,1-1 0,-1 0 0,1 1 0,-1-2 0,0 1 0,0 0 0,0-1 0,0 0 0,-1 0 0,1 0 0,-1 0 0,1 0 0,-1-1 0,0 0 0,0 1 0,-1-1 0,3-5 0,34-90 0,6-14 0,-43 110 0,0-1 0,1 0 0,0 1 0,-1 0 0,1-1 0,1 1 0,-1 0 0,0 0 0,1 1 0,-1-1 0,1 1 0,0 0 0,0 0 0,0 0 0,0 0 0,0 1 0,0-1 0,0 1 0,1 0 0,6 0 0,10-1 0,-1 1 0,0 1 0,27 4 0,-4-2 0,312 1 0,-349-3 0,0-1 0,-1 1 0,1-1 0,0 1 0,-1-2 0,1 1 0,-1-1 0,8-2 0,-12 3 0,1 0 0,-1 0 0,0 0 0,0 1 0,1-1 0,-1 0 0,0-1 0,0 1 0,0 0 0,0 0 0,0 0 0,-1 0 0,1-1 0,0 1 0,-1 0 0,1-1 0,0 1 0,-1-1 0,0 1 0,1-1 0,-1 1 0,0-1 0,0 1 0,0-1 0,0 1 0,0-1 0,0 1 0,0-1 0,0 1 0,0-1 0,-1 1 0,1-1 0,-1 1 0,1 0 0,-1-1 0,-1-1 0,-6-15 0,-1 1 0,-1 0 0,0 1 0,-24-29 0,-60-54 0,66 70 0,-11-9 0,16 17 0,-36-45 0,42 45 0,-1 1 0,-25-20 0,9 7 0,14 16 0,-1 0 0,-31-19 0,15 12 0,-3 2 0,33 20 0,1-1 0,0 0 0,0 0 0,0-1 0,0 0 0,0 0 0,1 0 0,0-1 0,0 1 0,-8-11 0,12 15 0,1-1 0,0 0 0,-1 1 0,1-1 0,0 1 0,0-1 0,0 0 0,0 1 0,-1-1 0,1 1 0,0-1 0,0 0 0,0 1 0,0-1 0,0 0 0,1 1 0,-1-1 0,0 0 0,0 1 0,0-1 0,0 1 0,1-1 0,-1 1 0,0-1 0,1 0 0,-1 1 0,0-1 0,1 1 0,-1-1 0,1 1 0,-1-1 0,1 1 0,-1 0 0,1-1 0,-1 1 0,1 0 0,-1-1 0,1 1 0,-1 0 0,1-1 0,0 1 0,-1 0 0,1 0 0,-1 0 0,1 0 0,1 0 0,32-6 0,-32 6 0,26-1 0,1-2 0,-1-1 0,0-1 0,28-9 0,-38 8 22,16-6-300,1 1 1,1 2 0,-1 2-1,42-4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22.169"/>
    </inkml:context>
    <inkml:brush xml:id="br0">
      <inkml:brushProperty name="width" value="0.35" units="cm"/>
      <inkml:brushProperty name="height" value="0.35" units="cm"/>
      <inkml:brushProperty name="color" value="#FFFFFF"/>
    </inkml:brush>
  </inkml:definitions>
  <inkml:trace contextRef="#ctx0" brushRef="#br0">0 6 24575,'0'-4'0,"5"3"0,9 10 0,8 8 0,-1 9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37.846"/>
    </inkml:context>
    <inkml:brush xml:id="br0">
      <inkml:brushProperty name="width" value="0.35" units="cm"/>
      <inkml:brushProperty name="height" value="0.35" units="cm"/>
      <inkml:brushProperty name="color" value="#F4F5F6"/>
    </inkml:brush>
  </inkml:definitions>
  <inkml:trace contextRef="#ctx0" brushRef="#br0">611 0 24575,'-6'0'0,"0"1"0,-1-1 0,1 1 0,0 0 0,0 1 0,0-1 0,0 1 0,0 1 0,0-1 0,1 1 0,-1 0 0,1 0 0,-1 1 0,-7 6 0,-1 4 0,0 0 0,2 0 0,-17 24 0,-18 23 0,-62 53-682,-180 149-1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40.309"/>
    </inkml:context>
    <inkml:brush xml:id="br0">
      <inkml:brushProperty name="width" value="0.35" units="cm"/>
      <inkml:brushProperty name="height" value="0.35" units="cm"/>
      <inkml:brushProperty name="color" value="#F4F5F6"/>
    </inkml:brush>
  </inkml:definitions>
  <inkml:trace contextRef="#ctx0" brushRef="#br0">2 809 24575,'-2'-102'0,"4"-114"0,0 205 0,0 0 0,0 0 0,1 0 0,0 0 0,1 1 0,0-1 0,0 1 0,2 0 0,-1 0 0,1 0 0,0 1 0,1 0 0,14-14 0,8-6 0,2 1 0,49-34 0,-6 5 0,-36 25 0,85-53 0,-111 79 41,1 0-1,0 1 1,0 0-1,0 1 0,1 0 1,-1 1-1,25-2 1,6 3-430,48 3 1,-48 1-524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4:53.631"/>
    </inkml:context>
    <inkml:brush xml:id="br0">
      <inkml:brushProperty name="width" value="0.35" units="cm"/>
      <inkml:brushProperty name="height" value="0.35" units="cm"/>
      <inkml:brushProperty name="color" value="#F4F5F6"/>
    </inkml:brush>
  </inkml:definitions>
  <inkml:trace contextRef="#ctx0" brushRef="#br0">2001 1038 24575,'-2'-7'0,"0"0"0,0 0 0,0 0 0,-1 0 0,0 0 0,0 0 0,-1 1 0,0 0 0,0 0 0,-7-8 0,-18-28 0,2-2 0,2 0 0,-25-62 0,41 87 0,-9-20 0,9 15 0,-2 1 0,0 1 0,-1 0 0,-1 0 0,-2 1 0,-20-24 0,-47-35 0,-58-65 0,137 141 0,-14-17 0,-25-24 0</inkml:trace>
  <inkml:trace contextRef="#ctx0" brushRef="#br0" timeOffset="6035.71">211 526 24575,'-15'17'0,"-5"5"0,0 1 0,1 1 0,1 0 0,1 2 0,-17 33 0,22-31 0,0 1 0,2 0 0,2 0 0,0 1 0,2 0 0,-3 49 0,7-63 0,2-14 0,1-7 0,3-5 0,3-9 0,0 1 0,2 1 0,0 0 0,1 0 0,15-18 0,68-75 0,-43 58 0,3 3 0,1 2 0,3 3 0,-20 17 0</inkml:trace>
  <inkml:trace contextRef="#ctx0" brushRef="#br0" timeOffset="6034.71">426 519 24575,'12'-8'0,"48"-32"0,107-51 0,-147 82 0,2 0 0,-1 1 0,1 1 0,0 0 0,1 2 0,0 1 0,-1 1 0,1 1 0,0 1 0,1 1 0,22 3 0,26 0 0,-36-2 0,37 7 0,-62-6 0,1 0 0,-1 1 0,0 0 0,0 1 0,-1 0 0,1 1 0,14 9 0,-4 0 0,-2 2 0,1 0 0,-2 1 0,0 0 0,29 41 0,62 110 0,-77-116 0,-25-41 0,-18-24 0,-7-1 0,0 0 0,-1 1 0,0 0 0,-1 2 0,0 0 0,-1 2 0,0 0 0,-1 1 0,-29-6 0,9 5 0,-1 3 0,0 1 0,0 2 0,-46 3 0,-128 4-1365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5:07.725"/>
    </inkml:context>
    <inkml:brush xml:id="br0">
      <inkml:brushProperty name="width" value="0.35" units="cm"/>
      <inkml:brushProperty name="height" value="0.35" units="cm"/>
      <inkml:brushProperty name="color" value="#F4F5F6"/>
    </inkml:brush>
  </inkml:definitions>
  <inkml:trace contextRef="#ctx0" brushRef="#br0">1 0 24575,'-1'13'0,"1"0"0,1 0 0,0 0 0,1 0 0,0 0 0,1-1 0,0 1 0,1-1 0,0 0 0,8 13 0,3 3 0,-1-2 0,14 35 0,-24-50 0,0 0 0,-1 0 0,-1 0 0,1 1 0,-2-1 0,1 19 0,-1-14 0,1 1 0,1-1 0,1 0 0,0 0 0,1 0 0,1-1 0,1 1 0,9 17 0,7 16 0,-8-17 0,2 0 0,1-1 0,2-2 0,1 0 0,1-1 0,33 32 0,-32-31 0,-1 1 0,-1 1 0,-1 0 0,18 42 0,29 44 0,-37-80 332,-23-31-672,-1 1 1,-1-1 0,0 1-1,8 13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5:11.763"/>
    </inkml:context>
    <inkml:brush xml:id="br0">
      <inkml:brushProperty name="width" value="0.35" units="cm"/>
      <inkml:brushProperty name="height" value="0.35" units="cm"/>
      <inkml:brushProperty name="color" value="#F4F5F6"/>
    </inkml:brush>
  </inkml:definitions>
  <inkml:trace contextRef="#ctx0" brushRef="#br0">4 807 24575,'-2'-64'0,"1"32"0,0-1 0,2 1 0,7-39 0,-3 56 0,0 0 0,1 1 0,0-1 0,1 1 0,1 0 0,12-16 0,4-9 0,77-109 0,-36 57 0,-58 82 0,-1 0 0,1 0 0,0 1 0,1-1 0,0 2 0,0-1 0,1 1 0,0 0 0,0 1 0,1 0 0,-1 1 0,21-9 0,18-3 0,0 3 0,1 1 0,1 2 0,-1 3 0,2 2 0,91 0 0,372 9 0,-495-1-151,1 0-1,-1 1 0,0 1 0,-1 1 1,1 0-1,-1 2 0,0 0 1,19 11-1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01.437"/>
    </inkml:context>
    <inkml:brush xml:id="br0">
      <inkml:brushProperty name="width" value="0.35" units="cm"/>
      <inkml:brushProperty name="height" value="0.35" units="cm"/>
      <inkml:brushProperty name="color" value="#FFFFFF"/>
    </inkml:brush>
  </inkml:definitions>
  <inkml:trace contextRef="#ctx0" brushRef="#br0">1302 460 24575,'-15'12'0,"1"-1"0,-1 0 0,-29 15 0,21-12 0,-54 27 0,45-25 0,-34 23 0,62-37 0,1 1 0,0-1 0,0 0 0,0 1 0,0 0 0,1 0 0,-1 0 0,0 0 0,1 0 0,0 0 0,0 1 0,-2 4 0,3-7 0,1 0 0,0 0 0,0-1 0,0 1 0,0 0 0,0 0 0,0 0 0,0 0 0,0 0 0,0 0 0,0 0 0,1-1 0,-1 1 0,0 0 0,1 0 0,-1 0 0,0 0 0,1-1 0,-1 1 0,1 0 0,0 0 0,1 1 0,-1 0 0,1-1 0,0 1 0,0-1 0,0 0 0,1 1 0,-1-1 0,0 0 0,0 0 0,5 1 0,13 3 0,0-1 0,1 0 0,-1-2 0,1 0 0,32-2 0,109-16 0,-29 3 0,-299 35 0,140-20 0,-84 9 0,-114-4 0,199-9 0,-1-1 0,1-1 0,0-2 0,1 0 0,-1-1 0,-26-13 0,-132-73 0,151 76 0,2 1 0,6 4 0,0-1 0,2-1 0,-40-31 0,57 40 0,0 1 0,1-1 0,0 0 0,0 0 0,1 0 0,-1 0 0,1-1 0,0 1 0,-3-8 0,5 9 0,0 1 0,0-1 0,1 0 0,-1 0 0,1 0 0,0 0 0,0 0 0,0 0 0,0 0 0,1 0 0,-1 0 0,1 0 0,0 0 0,0 0 0,4-5 0,-2 2 0,2 0 0,-1 0 0,1 1 0,0 0 0,0 0 0,0 0 0,1 1 0,0 0 0,0 0 0,1 0 0,-1 1 0,15-8 0,11-3 0,53-17 0,-42 16 0,12-7 0,-47 18 0,-13 4 0,-24 5 0,28-3 0,-211 27 0,-19 4 0,222-30 0,-65 13 0,67-13 0,1 0 0,-1 0 0,0 1 0,1-1 0,-1 2 0,1-1 0,-7 5 0,12-7 0,1-1 0,0 0 0,-1 1 0,1-1 0,-1 0 0,1 1 0,0-1 0,-1 0 0,1 1 0,0-1 0,-1 1 0,1-1 0,0 1 0,0-1 0,-1 1 0,1-1 0,0 1 0,0-1 0,0 1 0,0-1 0,-1 1 0,1-1 0,0 1 0,0-1 0,0 1 0,0-1 0,0 1 0,1-1 0,-1 1 0,0-1 0,0 1 0,0-1 0,0 1 0,0-1 0,1 1 0,-1-1 0,0 1 0,1-1 0,-1 1 0,0-1 0,1 0 0,-1 1 0,0-1 0,1 0 0,-1 1 0,1-1 0,-1 0 0,0 1 0,1-1 0,12 6 0,0 0 0,1-1 0,-1 0 0,1-1 0,0-1 0,22 3 0,-23-4 0,650 156 0,-542-128 0,-111-28 0,1 0 0,-1-1 0,0 0 0,1-1 0,-1 0 0,1-1 0,-1 0 0,1 0 0,17-6 0,-25 6 0,-1 0 0,1 0 0,-1 0 0,1-1 0,-1 1 0,0-1 0,0 1 0,1-1 0,-1 0 0,0 0 0,-1 0 0,1 0 0,0 0 0,0 0 0,-1-1 0,0 1 0,1-1 0,-1 1 0,0-1 0,0 1 0,0-1 0,-1 1 0,1-1 0,0 0 0,-1 0 0,0 1 0,0-1 0,0 0 0,0 0 0,0 1 0,0-1 0,-1 0 0,0-3 0,-1-1 0,0-1 0,-1 1 0,0 0 0,0 0 0,0 1 0,-1-1 0,0 1 0,0 0 0,-1 0 0,0 0 0,-7-7 0,-27-18 0,29 24 0,0 0 0,1 0 0,1-1 0,-1 0 0,-14-18 0,21 23 0,1 0 0,-1 1 0,1-1 0,0 0 0,0 0 0,0 0 0,0-1 0,0 1 0,1 0 0,-1 0 0,1 0 0,0-1 0,0 1 0,0 0 0,0 0 0,1 0 0,-1-1 0,1 1 0,0 0 0,0 0 0,0 0 0,0 0 0,1 0 0,-1 0 0,1 1 0,3-5 0,4-8-68,0 2 0,1-1-1,1 1 1,0 1 0,0 0 0,2 0-1,-1 2 1,1-1 0,1 1 0,0 1-1,0 1 1,1 0 0,0 1 0,1 0-1,-1 1 1,1 1 0,0 0-1,1 2 1,23-4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46.621"/>
    </inkml:context>
    <inkml:brush xml:id="br0">
      <inkml:brushProperty name="width" value="0.025" units="cm"/>
      <inkml:brushProperty name="height" value="0.025" units="cm"/>
      <inkml:brushProperty name="color" value="#FFFFFF"/>
    </inkml:brush>
  </inkml:definitions>
  <inkml:trace contextRef="#ctx0" brushRef="#br0">586 455 24575,'1'-7'0,"-1"0"0,1 1 0,0-1 0,0 1 0,1-1 0,0 1 0,0 0 0,1 0 0,-1 0 0,1 0 0,6-8 0,-2 4 0,1 0 0,0 1 0,0 0 0,1 1 0,15-13 0,3 3 0,0 0 0,1 2 0,50-20 0,-51 27 0,-25 11 0,-6 2 0,-40 25 0,-29 6 0,47-24 0,0 1 0,2 1 0,-37 25 0,60-37 0,0-1 0,1 0 0,-1 1 0,0-1 0,0 1 0,0 0 0,0-1 0,1 1 0,-1 0 0,0-1 0,1 1 0,-1 0 0,1 0 0,-1 0 0,0-1 0,1 1 0,0 0 0,-1 0 0,1 0 0,0 0 0,-1 0 0,1 0 0,0 0 0,0 0 0,0 0 0,0 0 0,0 0 0,0 0 0,0 0 0,0 0 0,1 2 0,0-2 0,1 1 0,-1-1 0,1 0 0,0 1 0,0-1 0,-1 0 0,1 0 0,0 0 0,0 0 0,0 0 0,0-1 0,0 1 0,4 0 0,19 4 0,1-1 0,43 2 0,-49-6 0,0 1 0,0 1 0,-1 1 0,1 1 0,-1 0 0,21 9 0,-23-3 0,-17-10 0,0 1 0,1-1 0,-1 0 0,0 1 0,0-1 0,0 0 0,1 0 0,-1 1 0,0-1 0,0 0 0,0 1 0,0-1 0,0 0 0,0 1 0,0-1 0,0 0 0,1 1 0,-1-1 0,0 0 0,-1 1 0,1-1 0,0 0 0,0 1 0,0-1 0,0 0 0,0 1 0,0-1 0,0 0 0,-1 1 0,-1 1 0,0 0 0,0-1 0,0 1 0,0-1 0,0 0 0,-1 1 0,1-1 0,-1 0 0,1 0 0,-1 0 0,1-1 0,-1 1 0,-2 0 0,-50 8 0,1-2 0,-74 0 0,86-5 0,-58 3 0,0-3 0,-186-23 0,272 19 0,-48-11 0,59 12 0,0 1 0,0-1 0,0 0 0,0-1 0,0 1 0,0 0 0,0-1 0,0 0 0,1 0 0,-1 0 0,1 0 0,-1 0 0,-3-5 0,6 7 0,0-1 0,-1 1 0,1-1 0,0 1 0,0-1 0,0 1 0,0-1 0,0 0 0,0 1 0,0-1 0,0 1 0,1-1 0,-1 1 0,0-1 0,0 1 0,0-1 0,1 1 0,-1-1 0,0 1 0,0-1 0,1 1 0,-1-1 0,0 1 0,1-1 0,-1 1 0,1 0 0,-1-1 0,0 1 0,1 0 0,-1-1 0,1 1 0,-1 0 0,1-1 0,-1 1 0,1 0 0,-1 0 0,1 0 0,0 0 0,-1 0 0,1-1 0,0 1 0,16-5 0,0 1 0,0 1 0,0 0 0,0 1 0,27 0 0,-20 1 0,466-5 0,-451 9 0,-38-2 0,-1-1 0,0 0 0,1 0 0,-1 0 0,0 0 0,0 0 0,0 0 0,1 1 0,-1-1 0,0 0 0,0 0 0,0 0 0,1 1 0,-1-1 0,0 0 0,0 0 0,0 1 0,0-1 0,0 0 0,1 0 0,-1 1 0,0-1 0,0 0 0,0 0 0,0 1 0,0-1 0,0 0 0,0 0 0,0 1 0,0-1 0,0 0 0,0 1 0,0-1 0,0 0 0,0 0 0,0 1 0,0-1 0,-1 0 0,1 0 0,0 1 0,0-1 0,0 0 0,0 0 0,0 1 0,-1-1 0,1 0 0,0 0 0,0 0 0,0 1 0,-1-1 0,1 0 0,0 0 0,0 0 0,-1 0 0,1 0 0,0 0 0,0 1 0,-1-1 0,1 0 0,0 0 0,0 0 0,-1 0 0,1 0 0,-12 6-739,0-1 1,0 0-1,0-1 0,-1 0 0,0-1 0,-15 2 0,19-3 258,-15 2 198,0 0 1,-1-1-1,-46-1 0,39-9 283,32 7 0,0 0 0,-1 0 0,1 0 0,0 0 0,0 0 0,-1 0 0,1-1 0,0 1 0,0 0 0,-1 0 0,1 0 0,0 0 0,0 0 0,-1-1 0,1 1 0,0 0 0,0 0 0,0 0 0,0-1 0,-1 1 0,1 0 0,0 0 0,0-1 0,0 1 0,0 0 0,0 0 0,0-1 0,0 1 0,0 0 0,0-1 0,0 1 0,0 0 0,14-9 0,23 0 48,-1 2 0,2 1 0,-1 2-1,54 0 1,-38 2 844,105-2 3648,79 1-3386,-152 2-1195,-376 12 41,188-5 0,30-5 0,44-6 0,29 5 0,0 0 0,0-1 0,0 1 0,0 0 0,0 0 0,0 0 0,-1 0 0,1 0 0,0 0 0,0 0 0,0 0 0,0 0 0,0 0 0,0 0 0,0 0 0,0-1 0,0 1 0,0 0 0,0 0 0,0 0 0,0 0 0,0 0 0,0 0 0,0 0 0,0 0 0,0-1 0,0 1 0,0 0 0,0 0 0,0 0 0,0 0 0,0 0 0,0 0 0,0 0 0,0 0 0,0-1 0,0 1 0,0 0 0,0 0 0,0 0 0,0 0 0,0 0 0,0 0 0,0 0 0,0 0 0,0 0 0,0 0 0,0-1 0,1 1 0,-1 0 0,0 0 0,0 0 0,0 0 0,0 0 0,15-6 0,23-1 0,0 1 0,70-2 0,-11 2 0,-140 11 0,8 0 0,-58 0 0,174-13 0,267 1 0,-495 7 0,76 0 0,-191-3 0,1-20 0,226 17 0,-55-17 0,79 19 0,1 0 0,-1 0 0,1-1 0,1 0 0,-1-1 0,1 0 0,0 0 0,-14-13 0,21 17 0,-1-1 0,0 0 0,1 0 0,0 0 0,0 0 0,-1 0 0,2-1 0,-1 1 0,0-1 0,1 1 0,0-1 0,0 0 0,0 1 0,0-1 0,0 0 0,1 0 0,0 0 0,-1 0 0,2 0 0,-1 1 0,0-1 0,1 0 0,-1 0 0,1 0 0,0 1 0,1-1 0,-1 0 0,1 1 0,-1-1 0,1 1 0,0 0 0,0 0 0,1-1 0,-1 1 0,4-3 0,4-5 0,0 1 0,0 0 0,1 1 0,0 0 0,1 1 0,0 0 0,0 1 0,18-7 0,-6 5 0,0 1 0,0 1 0,0 1 0,1 1 0,29-2 0,124 2 0,-172 5 0,4 0 0,9 0 0,-1 0 0,1 1 0,-1 1 0,0 0 0,30 9 0,-46-11 0,0 1 0,0 0 0,0-1 0,1 1 0,-1 0 0,0 0 0,0 0 0,-1 1 0,1-1 0,0 0 0,0 1 0,0-1 0,-1 1 0,1 0 0,-1-1 0,1 1 0,-1 0 0,0 0 0,0 0 0,0 0 0,0 0 0,1 3 0,-2-3 0,0 0 0,0 1 0,0-1 0,-1 1 0,1-1 0,-1 0 0,1 1 0,-1-1 0,0 0 0,0 1 0,0-1 0,0 0 0,0 0 0,-1 0 0,1 0 0,0 0 0,-3 2 0,-7 8 0,-1-1 0,-1 0 0,1-1 0,-26 15 0,26-17 0,1-2 0,1 0 0,0 1 0,1 0 0,0 0 0,0 1 0,-9 11 0,17-19 0,0 1 0,1 0 0,-1-1 0,1 1 0,-1 0 0,1 0 0,-1-1 0,1 1 0,0 0 0,-1 0 0,1 0 0,0 0 0,0-1 0,-1 1 0,1 0 0,0 0 0,0 0 0,0 0 0,0 0 0,0 0 0,0 0 0,1-1 0,-1 1 0,0 0 0,0 0 0,0 0 0,1 0 0,-1-1 0,1 1 0,-1 0 0,1 0 0,-1 0 0,1-1 0,-1 1 0,1 0 0,-1-1 0,1 1 0,0-1 0,-1 1 0,1-1 0,0 1 0,0-1 0,-1 1 0,1-1 0,0 1 0,0-1 0,0 0 0,0 0 0,1 1 0,6 1 0,0 1 0,1-2 0,-1 1 0,9 0 0,-12-2 0,13 2 0,-3 0 0,-31-2 0,-14 0 0,-85-4 0,-142 2 0,329-1 0,92 10 0,-161-6 0,1-1 0,-1 1 0,0-1 0,0 1 0,1 0 0,-1 0 0,6 3 0,-9-4 0,0 0 0,0 0 0,0 1 0,0-1 0,1 0 0,-1 0 0,0 0 0,0 0 0,0 0 0,0 1 0,0-1 0,0 0 0,0 0 0,0 0 0,1 0 0,-1 1 0,0-1 0,0 0 0,0 0 0,0 0 0,0 1 0,0-1 0,0 0 0,0 0 0,0 0 0,0 0 0,0 1 0,0-1 0,0 0 0,0 0 0,-1 0 0,1 1 0,0-1 0,0 0 0,0 0 0,0 0 0,0 0 0,0 1 0,0-1 0,0 0 0,-1 0 0,1 0 0,0 0 0,-18 9 0,-20 2 0,-1-2 0,-70 8 0,73-13 0,0 1 0,0 2 0,-57 19 0,84-19 0,16-2 0,23 1 0,271 0 0,-292-7 0,18 1 0,50-2 0,-72 2 0,-1-1 0,1 1 0,-1-1 0,0 0 0,1 0 0,-1 0 0,0-1 0,0 1 0,0-1 0,0 0 0,7-5 0,-10 7 0,-1-1 0,0 1 0,1 0 0,-1 0 0,0-1 0,0 1 0,0 0 0,1-1 0,-1 1 0,0 0 0,0-1 0,0 1 0,0-1 0,0 1 0,0 0 0,0-1 0,0 1 0,0 0 0,0-1 0,0 1 0,0-1 0,0 1 0,0 0 0,0-1 0,0 1 0,0 0 0,0-1 0,0 1 0,0-1 0,-1 1 0,1-1 0,-16-12 0,-11 1 0,-1 1 0,0 1 0,-1 1 0,-31-5 0,-27-8 0,67 17 0,-27-10 0,45 15 0,0-1 0,-1 0 0,1 0 0,0 0 0,0-1 0,0 1 0,-1 0 0,1-1 0,1 1 0,-1-1 0,0 0 0,0 0 0,-1-2 0,3 4 0,0-1 0,0 1 0,0-1 0,0 1 0,0-1 0,0 1 0,0-1 0,0 1 0,0-1 0,1 1 0,-1-1 0,0 1 0,0-1 0,1 1 0,-1 0 0,0-1 0,0 1 0,1-1 0,-1 1 0,0 0 0,1-1 0,-1 1 0,1 0 0,-1-1 0,0 1 0,1 0 0,-1 0 0,1 0 0,-1-1 0,1 1 0,-1 0 0,1 0 0,-1 0 0,1 0 0,-1 0 0,1 0 0,-1 0 0,1 0 0,-1 0 0,1 0 0,27-5 0,0 0 0,0 3 0,0 0 0,42 3 0,-16 0 0,-21-1 0,76-4 0,-95 0 48,-25-1-1461,-13 2-5413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35.082"/>
    </inkml:context>
    <inkml:brush xml:id="br0">
      <inkml:brushProperty name="width" value="0.025" units="cm"/>
      <inkml:brushProperty name="height" value="0.025" units="cm"/>
      <inkml:brushProperty name="color" value="#FFFFFF"/>
    </inkml:brush>
  </inkml:definitions>
  <inkml:trace contextRef="#ctx0" brushRef="#br0">1 107 24575,'0'-2'0,"1"0"0,-1 0 0,1-1 0,0 1 0,0 0 0,0 0 0,0 1 0,0-1 0,0 0 0,0 0 0,0 0 0,1 1 0,-1-1 0,1 1 0,-1-1 0,1 1 0,3-2 0,32-20 0,-20 14 0,1 2 0,1 0 0,0 1 0,0 1 0,0 1 0,31-4 0,120 4 0,-141 5 0,-4 0-151,0 2-1,0 0 0,0 2 0,0 1 1,-1 1-1,0 1 0,-1 0 1,36 20-1,-32-13-6674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36.733"/>
    </inkml:context>
    <inkml:brush xml:id="br0">
      <inkml:brushProperty name="width" value="0.025" units="cm"/>
      <inkml:brushProperty name="height" value="0.025" units="cm"/>
      <inkml:brushProperty name="color" value="#FFFFFF"/>
    </inkml:brush>
  </inkml:definitions>
  <inkml:trace contextRef="#ctx0" brushRef="#br0">391 237 24575,'0'0'0,"0"0"0,-1 0 0,1-1 0,0 1 0,0 0 0,0 0 0,0 0 0,-1 0 0,1-1 0,0 1 0,0 0 0,0 0 0,0-1 0,0 1 0,0 0 0,0 0 0,-1 0 0,1-1 0,0 1 0,0 0 0,0 0 0,0-1 0,0 1 0,0 0 0,0 0 0,0-1 0,0 1 0,0 0 0,0 0 0,0-1 0,1 1 0,-1 0 0,0 0 0,0 0 0,0-1 0,0 0 0,1 0 0,-1 0 0,0 0 0,0 0 0,0 0 0,0 1 0,0-1 0,0 0 0,0 0 0,0 0 0,0 0 0,-1 0 0,1 0 0,0 0 0,0 1 0,-1-1 0,1 0 0,-1 0 0,1 0 0,-1 0 0,1 1 0,-1-1 0,1 0 0,-1 1 0,0-1 0,0 0 0,-6-2 0,1 0 0,-1 1 0,0 0 0,0 1 0,0-1 0,-15 0 0,11 1 0,0-1 0,1 0 0,-17-5 0,25 7 0,0-1 0,-1 0 0,1 0 0,0 0 0,0 0 0,0-1 0,0 1 0,1 0 0,-1-1 0,0 1 0,1-1 0,-1 0 0,1 0 0,-1 1 0,1-1 0,0 0 0,0 0 0,0 0 0,0-1 0,0 1 0,-1-3 0,2 3 0,0-1 0,0 0 0,0 0 0,0 0 0,1 0 0,-1 0 0,1 0 0,0 1 0,0-1 0,0 0 0,0 1 0,0-1 0,1 0 0,-1 1 0,1-1 0,0 1 0,3-4 0,35-36 0,1 8 0,-41 34 0,0 0 0,0 0 0,0 0 0,1-1 0,-1 1 0,0 0 0,0 0 0,0-1 0,0 1 0,0 0 0,0 0 0,0-1 0,0 1 0,0 0 0,0 0 0,0-1 0,0 1 0,0 0 0,0-1 0,0 1 0,0 0 0,0 0 0,0-1 0,0 1 0,0 0 0,0 0 0,-1-1 0,1 1 0,0 0 0,0 0 0,0 0 0,0-1 0,0 1 0,-1 0 0,1 0 0,0 0 0,0-1 0,0 1 0,-1 0 0,1 0 0,0 0 0,0 0 0,-1 0 0,1 0 0,0-1 0,0 1 0,-1 0 0,1 0 0,0 0 0,-1 0 0,-17-3 0,18 3 0,-194-1-79,129 3-1207,23-1-5540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04.482"/>
    </inkml:context>
    <inkml:brush xml:id="br0">
      <inkml:brushProperty name="width" value="0.35" units="cm"/>
      <inkml:brushProperty name="height" value="0.35" units="cm"/>
      <inkml:brushProperty name="color" value="#FFFFFF"/>
    </inkml:brush>
  </inkml:definitions>
  <inkml:trace contextRef="#ctx0" brushRef="#br0">1 682 24575,'1'-6'0,"0"-1"0,0 1 0,0 0 0,1 0 0,0 0 0,0 0 0,1 1 0,0-1 0,0 1 0,0-1 0,1 1 0,-1 0 0,1 0 0,6-5 0,6-7 0,1 1 0,27-20 0,-26 24 0,32-17 0,11-6 0,-44 24 0,-8 5 0,0-1 0,0 1 0,0-1 0,12-14 0,-6 5 0,1 1 0,0 1 0,36-25 0,-26 21 0,-14 8 0,-1 0 0,0-1 0,13-16 0,-15 16 0,1 0 0,0 1 0,0 0 0,16-11 0,15-8 0,-25 16 0,1 2 0,0 0 0,0 1 0,1 0 0,24-8 0,19-7 0,-48 19 0,1 0 0,0 1 0,1 0 0,-1 1 0,19-3 0,40 2 0,104 6 0,-59 2 0,-87-5 0,-15 1 0,0 0 0,30 4 0,-44-3 0,1 0 0,0 1 0,0-1 0,0 1 0,-1 0 0,1 0 0,0 0 0,-1 0 0,1 0 0,-1 1 0,1-1 0,-1 1 0,0-1 0,1 1 0,-1 0 0,0 0 0,0 0 0,0 0 0,-1 0 0,1 1 0,2 4 0,5 14 0,-3-5 0,1-1 0,1 1 0,15 22 0,-4-9 0,-2 1 0,-1 1 0,-1 1 0,-2 0 0,-1 0 0,9 37 0,-12-37 0,0 0 0,-2 1 0,-2 0 0,3 65 0,-9-68 0,2 0 0,1 0 0,1-1 0,8 32 0,-5-22 0,-1 0 0,-1 0 0,-3 0 0,-4 50 0,1-7 0,1-64 0,0 0 0,-2-1 0,0 0 0,-1 0 0,-1 0 0,0 0 0,-2-1 0,1 1 0,-2-1 0,0-1 0,-1 0 0,-1 0 0,0-1 0,-16 17 0,18-20 0,0 0 0,1 0 0,-11 24 0,-8 13 0,8-21 0,-2-1 0,-23 24 0,35-41 0,0-1 0,-1-1 0,1 0 0,-2 0 0,1 0 0,-1-1 0,0-1 0,-1 1 0,1-2 0,-1 0 0,0 0 0,0 0 0,0-2 0,-1 1 0,1-2 0,0 1 0,-16-1 0,15 0 0,0 0 0,-1 1 0,1 1 0,0 0 0,0 0 0,-18 9 0,-12 3 0,39-13 0,0-1 0,0-1 0,0 1 0,0 0 0,0-1 0,0 1 0,-1-1 0,1 0 0,0 0 0,0 0 0,0-1 0,0 1 0,0-1 0,0 0 0,0 1 0,0-1 0,-3-2 0,4 2 0,1-1 0,-1 1 0,1-1 0,-1 1 0,1-1 0,0 1 0,0-1 0,0 0 0,0 1 0,0-1 0,0 0 0,0 0 0,1 0 0,-1 0 0,1 0 0,-1 0 0,1 0 0,0 0 0,0 0 0,0 0 0,0 0 0,0 0 0,0 0 0,0 0 0,1 0 0,-1 0 0,2-3 0,6-21 0,1 1 0,1 0 0,1 1 0,1-1 0,2 2 0,0 0 0,21-25 0,2 2 0,-18 24 0,30-48 0,-48 68 0,0 0 0,0 0 0,0 0 0,0 1 0,-1-1 0,1 0 0,0 0 0,-1 0 0,1 0 0,-1 0 0,0 0 0,0 0 0,0 0 0,0-3 0,0 3 0,-1 1 0,1 0 0,-1 0 0,1 0 0,-1 0 0,1 0 0,-1 0 0,0 0 0,1 1 0,-1-1 0,0 0 0,0 0 0,0 0 0,1 1 0,-1-1 0,0 0 0,0 1 0,0-1 0,-2 0 0,-4-2 0,-1 1 0,0 0 0,0 1 0,0 0 0,0 0 0,-9 0 0,-18-2 0,23 0 0,1-1 0,-1 0 0,1-1 0,-1 0 0,1 0 0,1-1 0,-1-1 0,1 0 0,0 0 0,1-1 0,-10-10 0,2 0 0,2-1 0,0-1 0,1 0 0,-18-34 0,-30-43 0,39 62 0,-25-47 0,45 76 0,-1 0 0,0 1 0,0 0 0,-8-9 0,8 10 0,1 0 0,-1 0 0,1 0 0,0 0 0,0-1 0,0 0 0,0 0 0,-2-7 0,4 8 0,-1-3 0,1 0 0,-2 0 0,1 0 0,-1 0 0,0 0 0,0 1 0,-1-1 0,1 1 0,-2 0 0,1 0 0,-1 1 0,1-1 0,-1 1 0,-10-8 0,-34-22-1365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39.406"/>
    </inkml:context>
    <inkml:brush xml:id="br0">
      <inkml:brushProperty name="width" value="0.025" units="cm"/>
      <inkml:brushProperty name="height" value="0.025" units="cm"/>
      <inkml:brushProperty name="color" value="#FFFFFF"/>
    </inkml:brush>
  </inkml:definitions>
  <inkml:trace contextRef="#ctx0" brushRef="#br0">263 240 24575,'313'0'0,"-408"0"0,-116-1 0,204 1 0,1-1 0,-1 0 0,0 0 0,0 0 0,1-1 0,-1 0 0,1 0 0,-11-6 0,15 7 0,1 0 0,-1 0 0,1 0 0,-1 0 0,1 0 0,-1-1 0,1 1 0,0 0 0,0-1 0,0 1 0,0-1 0,0 0 0,0 1 0,0-1 0,1 0 0,-1 1 0,0-1 0,1 0 0,0 0 0,-1 0 0,1 1 0,0-1 0,0 0 0,0 0 0,0 0 0,0 0 0,0 1 0,0-1 0,1 0 0,-1 0 0,1 0 0,0 1 0,-1-1 0,1 0 0,0 1 0,1-3 0,2-3 0,1 0 0,0 0 0,0 1 0,0-1 0,1 1 0,0 1 0,0-1 0,0 1 0,1 0 0,9-5 0,12-7 0,35-14 0,-47 24 0,0 0 0,0 1 0,0 1 0,1 1 0,-1 0 0,1 1 0,0 1 0,20 0 0,-36 2 0,1-1 0,-1 1 0,0 0 0,1 0 0,-1 0 0,0 1 0,1-1 0,-1 0 0,0 0 0,1 1 0,-1-1 0,0 1 0,1-1 0,-1 1 0,0 0 0,0-1 0,0 1 0,0 0 0,0 0 0,0 0 0,0 0 0,2 2 0,-3-2 0,1 0 0,-1 0 0,0 0 0,0 1 0,0-1 0,0 0 0,0 0 0,0 0 0,0 1 0,-1-1 0,1 0 0,0 0 0,-1 0 0,1 1 0,-1-1 0,1 0 0,-1 0 0,1 0 0,-2 2 0,-3 3 0,0 0 0,0 0 0,-1 0 0,0 0 0,0-1 0,-9 7 0,-28 10 0,35-19 0,0 1 0,0 0 0,0 1 0,0-1 0,1 1 0,0 1 0,-11 9 0,17-14 0,1 0 0,-1-1 0,0 1 0,1 0 0,-1 0 0,1 0 0,-1 0 0,1-1 0,-1 1 0,1 0 0,0 0 0,-1 0 0,1 0 0,0 0 0,0 0 0,-1 0 0,1 0 0,0 0 0,0 0 0,0 0 0,0 0 0,1 0 0,-1 0 0,0 0 0,0 0 0,1 0 0,-1 1 0,1 0 0,1-1 0,-1 0 0,0 1 0,1-1 0,-1 1 0,1-1 0,-1 0 0,1 0 0,0 0 0,-1 0 0,1 0 0,0 0 0,2 0 0,8 3 0,0-1 0,0 0 0,17 1 0,-29-4 0,22 3 0,0-1 0,30-2 0,-29-6 0,-18 0 0,-15-1 0,-10 0 0,0 1 0,-1 1 0,0 1 0,-40-3 0,16 2 0,-341-48 0,565 51 0,-105 2 0,-27-2 0,0 2 0,1 3 0,46 8 0,-87-8 0,-13-1 0,-36 4-46,0-2-1,-75-3 0,45-2-1178,-53 2-5601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41.293"/>
    </inkml:context>
    <inkml:brush xml:id="br0">
      <inkml:brushProperty name="width" value="0.025" units="cm"/>
      <inkml:brushProperty name="height" value="0.025" units="cm"/>
      <inkml:brushProperty name="color" value="#FFFFFF"/>
    </inkml:brush>
  </inkml:definitions>
  <inkml:trace contextRef="#ctx0" brushRef="#br0">1 242 24575,'97'2'0,"112"-5"0,-167-4 0,1-1 0,64-22 0,-12 4 0,-90 24 0,-8 0 0,-15 0 0,-28 1 0,33 1 0,-39-2 0,48 2 0,1 0 0,0-1 0,-1 0 0,1 0 0,0 0 0,0 0 0,0 0 0,0 0 0,0-1 0,0 0 0,0 1 0,-3-4 0,5 4 0,0 0 0,1 0 0,-1 1 0,0-1 0,1 0 0,-1 0 0,1 0 0,0 0 0,-1 0 0,1 0 0,-1 0 0,1 0 0,0 0 0,0 0 0,0 0 0,0 0 0,0 0 0,0 0 0,0 0 0,0 0 0,0 0 0,0 0 0,0 0 0,1 0 0,-1 1 0,0-1 0,1 0 0,-1 0 0,1-1 0,19-24 0,-9 16 0,0 0 0,1 1 0,0 0 0,0 1 0,1 1 0,0 0 0,0 1 0,1 0 0,28-8 0,-17 11 0,-24 3 0,-1 0 0,0 0 0,1 0 0,-1 0 0,0 0 0,1 0 0,-1 1 0,0-1 0,1 0 0,-1 0 0,0 0 0,1 0 0,-1 0 0,0 0 0,1 1 0,-1-1 0,0 0 0,0 0 0,1 1 0,-1-1 0,0 0 0,0 0 0,0 1 0,1-1 0,-1 0 0,0 0 0,0 1 0,0-1 0,0 0 0,1 1 0,-1 0 0,-1 1 0,0 0 0,0-1 0,1 1 0,-1 0 0,-1 0 0,1 0 0,0-1 0,0 1 0,-1-1 0,1 1 0,-1-1 0,1 1 0,-1-1 0,1 0 0,-1 0 0,-3 2 0,-30 18 0,-1-2 0,-46 18 0,46-21 0,13-6-682,-38 9-1,29-11-6143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42.372"/>
    </inkml:context>
    <inkml:brush xml:id="br0">
      <inkml:brushProperty name="width" value="0.025" units="cm"/>
      <inkml:brushProperty name="height" value="0.025" units="cm"/>
      <inkml:brushProperty name="color" value="#FFFFFF"/>
    </inkml:brush>
  </inkml:definitions>
  <inkml:trace contextRef="#ctx0" brushRef="#br0">57 321 24575,'-2'0'0,"0"0"0,0 0 0,0-1 0,0 1 0,0 0 0,0-1 0,0 1 0,0-1 0,1 0 0,-1 0 0,0 0 0,0 0 0,1 0 0,-1 0 0,1 0 0,-1 0 0,1-1 0,-1 1 0,1 0 0,0-1 0,-2-1 0,1-1 0,0 0 0,0 0 0,0-1 0,0 1 0,1 0 0,-1-1 0,1 1 0,-1-10 0,1 3 0,1 1 0,0-1 0,0 0 0,1 0 0,1 0 0,0 1 0,4-15 0,-3 18 0,1 0 0,-1 0 0,2 1 0,-1 0 0,0 0 0,1 0 0,0 1 0,1-1 0,-1 1 0,1 0 0,0 1 0,0-1 0,1 1 0,-1 0 0,9-3 0,6-3 0,1 2 0,0 0 0,38-8 0,-19 8 0,0 2 0,66-1 0,85 12 0,-68-1 0,279-3-1365,-358-1-5461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27:59.707"/>
    </inkml:context>
    <inkml:brush xml:id="br0">
      <inkml:brushProperty name="width" value="0.035" units="cm"/>
      <inkml:brushProperty name="height" value="0.035" units="cm"/>
      <inkml:brushProperty name="color" value="#FFFFFF"/>
    </inkml:brush>
  </inkml:definitions>
  <inkml:trace contextRef="#ctx0" brushRef="#br0">859 293 24575,'337'1'0,"352"-3"0,-589 0 0,142-20 0,-259 23 0,0 0 0,-34-3 0,1 0 0,-689 19 0,-64-6 0,778-11 0,46 0 0,1649-1 0,-1639 1 0,-6 1 0,1-1 0,0-1 0,0-1 0,-1-1 0,48-13 0,-68 14 0,0-1 0,0 1 0,0-1 0,-1 0 0,1-1 0,-1 1 0,1-1 0,-1 0 0,0 0 0,-1 0 0,1-1 0,3-5 0,-6 8 0,0 0 0,1 1 0,-1-1 0,0 0 0,-1 0 0,1 0 0,0 0 0,0 0 0,-1 0 0,1 0 0,-1 0 0,0 0 0,0 0 0,0 0 0,0-1 0,0 1 0,0 0 0,0 0 0,-1 0 0,1 0 0,-1 0 0,1 0 0,-1 0 0,0 0 0,0 0 0,0 0 0,0 0 0,0 1 0,0-1 0,-1 0 0,1 1 0,0-1 0,-1 1 0,0-1 0,-2-1 0,-4-2 0,-2 1 0,1 0 0,0 0 0,-1 1 0,0 0 0,0 0 0,0 1 0,0 1 0,0 0 0,-16 0 0,8 0 0,-449-11 0,71 7 0,375 3 0,-63-5 0,78 6 0,-1 0 0,0-1 0,0 1 0,1-2 0,-1 1 0,1-1 0,0 0 0,-9-5 0,15 8 0,-1 0 0,1-1 0,-1 1 0,1 0 0,-1-1 0,1 1 0,-1 0 0,1-1 0,0 1 0,-1-1 0,1 1 0,0 0 0,-1-1 0,1 1 0,0-1 0,-1 1 0,1-1 0,0 1 0,0-1 0,0 1 0,0-1 0,-1 0 0,1 1 0,0-1 0,0 1 0,0-1 0,0 1 0,0-1 0,0 1 0,0-1 0,1 1 0,-1-1 0,0 0 0,0 1 0,0-1 0,0 1 0,1-1 0,-1 1 0,0-1 0,1 1 0,-1 0 0,0-1 0,1 1 0,-1-1 0,0 1 0,1 0 0,-1-1 0,1 1 0,-1 0 0,1-1 0,-1 1 0,1 0 0,0-1 0,31-12 0,0 5 0,0 1 0,0 2 0,41-1 0,104 3 0,-119 4 0,-17-2 0,-28-1 0,0 2 0,0 0 0,0 0 0,0 1 0,0 1 0,24 6 0,-36-8 0,-1 0 0,1 0 0,0 1 0,-1-1 0,1 0 0,0 0 0,-1 1 0,1-1 0,-1 0 0,1 1 0,0-1 0,-1 1 0,1-1 0,-1 1 0,1-1 0,-1 1 0,0-1 0,1 1 0,-1-1 0,1 1 0,-1 0 0,0-1 0,1 1 0,-1 0 0,0-1 0,0 1 0,0 0 0,0-1 0,1 1 0,-1 0 0,0 1 0,-1-1 0,0 0 0,0 1 0,1-1 0,-1 1 0,0-1 0,0 0 0,0 0 0,-1 0 0,1 0 0,0 1 0,0-2 0,-1 1 0,1 0 0,0 0 0,-1 0 0,1 0 0,-2 0 0,-31 12 0,1 0 0,-67 13 0,32-9 0,-148 40 0,-211 57 0,400-105 0,49-11 0,-6 0 0,619-45 0,3 39 0,-582 8 0,-76 1 0,-97 0 0,24 0 0,-130-2 0,176-2 0,-1-1 0,-75-18 0,109 18 0,1 0 0,-24-10 0,35 13 0,1 0 0,-1 1 0,1-1 0,0 0 0,-1 0 0,1 0 0,0 0 0,0 0 0,-1 0 0,1 0 0,0 0 0,0 0 0,0-1 0,1 1 0,-2-2 0,2 3 0,0-1 0,0 1 0,0-1 0,0 1 0,0-1 0,0 1 0,0-1 0,0 1 0,0-1 0,0 0 0,0 1 0,0-1 0,1 1 0,-1-1 0,0 1 0,0-1 0,1 1 0,-1-1 0,0 1 0,1 0 0,-1-1 0,0 1 0,1-1 0,-1 1 0,1 0 0,0-1 0,3-2 0,0 1 0,0 0 0,1 0 0,-1 0 0,1 0 0,4 0 0,5-3 0,-14 5 0,0 0 0,0 0 0,0 0 0,0 0 0,0 0 0,0 0 0,0 0 0,0 0 0,0 0 0,0 0 0,-1 0 0,1 0 0,0 0 0,0 0 0,0 0 0,0 0 0,0 0 0,0 0 0,0 0 0,0 0 0,0 0 0,0 0 0,0-1 0,0 1 0,0 0 0,0 0 0,0 0 0,0 0 0,0 0 0,-1 0 0,1 0 0,0 0 0,0 0 0,0 0 0,0 0 0,0 0 0,0 0 0,0 0 0,0 0 0,0-1 0,0 1 0,0 0 0,0 0 0,0 0 0,0 0 0,0 0 0,0 0 0,0 0 0,0 0 0,0 0 0,0 0 0,1 0 0,-1 0 0,0 0 0,0 0 0,0-1 0,0 1 0,0 0 0,0 0 0,-44-2 0,-502 3 0,-211-7 0,751 6 0,-148-11 0,133 8 0,-1 0 0,1-2 0,-1 0 0,-24-11 0,23 3 0,23 12 0,-1 1 0,1-1 0,-1 1 0,1-1 0,-1 1 0,1-1 0,0 1 0,-1-1 0,1 1 0,0-1 0,0 1 0,-1-1 0,1 0 0,0 1 0,0-1 0,0 1 0,0-1 0,0 0 0,0 1 0,0-1 0,0 0 0,0-1 0,1 1 0,0-1 0,0 1 0,0-1 0,1 1 0,-1 0 0,0-1 0,0 1 0,1 0 0,-1 0 0,1 0 0,-1 0 0,1 0 0,-1 0 0,1 1 0,0-1 0,-1 0 0,1 1 0,3-1 0,35-9 0,1 2 0,0 2 0,0 2 0,56 1 0,-64 2 0,423 0-657,-404 2-51,-7 0-6118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2T11:28:07.427"/>
    </inkml:context>
    <inkml:brush xml:id="br0">
      <inkml:brushProperty name="width" value="0.05" units="cm"/>
      <inkml:brushProperty name="height" value="0.3" units="cm"/>
      <inkml:brushProperty name="color" value="#F6630D"/>
      <inkml:brushProperty name="ignorePressure" value="1"/>
      <inkml:brushProperty name="inkEffects" value="pencil"/>
    </inkml:brush>
  </inkml:definitions>
  <inkml:trace contextRef="#ctx0" brushRef="#br0">0 1,'4'0,"7"0,4 0,6 0,7 0,3 0,6 0,0 0,-1 0,6 0,9 0,14 0,0 0,-7 0,-8 0,-4 0,-6 0,4 0,-1 0,9 0,-3 4,-7 2,-5-1,-5 0,-3-2,-3-1,4-1,1-1,-5 5,-7 5,-15 5,-14 1,-8-2,-15 0,-6-2,3-3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2T11:28:10.576"/>
    </inkml:context>
    <inkml:brush xml:id="br0">
      <inkml:brushProperty name="width" value="0.05" units="cm"/>
      <inkml:brushProperty name="height" value="0.3" units="cm"/>
      <inkml:brushProperty name="color" value="#F6630D"/>
      <inkml:brushProperty name="ignorePressure" value="1"/>
      <inkml:brushProperty name="inkEffects" value="pencil"/>
    </inkml:brush>
  </inkml:definitions>
  <inkml:trace contextRef="#ctx0" brushRef="#br0">0 134,'5'-13,"14"-9,13 0,14 3,4 5,-2 5,-1 3,-3 4,-1 2,5 0,9 1,-2 0,-2 0,-4 0,2-1,14 0,1 5,3 0,-3 1,-7-2,-5 4,-3 0,-15-2,-26-1,-33-2,-26-1,-12-1,-2-1,7 0,-2 0,2-1,-17-8,-14-7,4-2,12 4,8 3,12 3,9 4,3 2,4 2,-5 0,4 10,8 7,13 1,18 6,13 3,8-3,9-5,3-6,0-6,-2-3,-2-3,-2-1,3-1,-1-1,9 10,5 8,17 0,12 3,1-2,5-5,-6-3,-16-4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2T11:28:11.792"/>
    </inkml:context>
    <inkml:brush xml:id="br0">
      <inkml:brushProperty name="width" value="0.05" units="cm"/>
      <inkml:brushProperty name="height" value="0.3" units="cm"/>
      <inkml:brushProperty name="color" value="#F6630D"/>
      <inkml:brushProperty name="ignorePressure" value="1"/>
      <inkml:brushProperty name="inkEffects" value="pencil"/>
    </inkml:brush>
  </inkml:definitions>
  <inkml:trace contextRef="#ctx0" brushRef="#br0">877 0,'-9'0,"-7"0,-5 0,-17 0,-6 0,-5 0,2 0,0 0,3 0,6 0,-14 0,-11 0,-3 0,-4 0,5 0,10 0,10 0,3 0,5 0,8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2T11:28:12.680"/>
    </inkml:context>
    <inkml:brush xml:id="br0">
      <inkml:brushProperty name="width" value="0.05" units="cm"/>
      <inkml:brushProperty name="height" value="0.3" units="cm"/>
      <inkml:brushProperty name="color" value="#F6630D"/>
      <inkml:brushProperty name="ignorePressure" value="1"/>
      <inkml:brushProperty name="inkEffects" value="pencil"/>
    </inkml:brush>
  </inkml:definitions>
  <inkml:trace contextRef="#ctx0" brushRef="#br0">0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23"/>
    </inkml:context>
    <inkml:brush xml:id="br0">
      <inkml:brushProperty name="width" value="0.35" units="cm"/>
      <inkml:brushProperty name="height" value="0.35" units="cm"/>
      <inkml:brushProperty name="color" value="#FFFFFF"/>
    </inkml:brush>
  </inkml:definitions>
  <inkml:trace contextRef="#ctx0" brushRef="#br0">8 278 24575,'1'-1'0,"-1"0"0,1 1 0,-1-1 0,0 0 0,1 0 0,-1 1 0,0-1 0,0 0 0,1 0 0,-1 1 0,0-1 0,0-2 0,4-24 0,-3 21 0,10-144 0</inkml:trace>
  <inkml:trace contextRef="#ctx0" brushRef="#br0" timeOffset="1">94 83 24575,'8'16'0,"6"20"0,-5-9 0</inkml:trace>
  <inkml:trace contextRef="#ctx0" brushRef="#br0" timeOffset="-1">132 186 24575,'17'63'0,"-11"-34"0</inkml:trace>
  <inkml:trace contextRef="#ctx0" brushRef="#br0" timeOffset="161943.56">163 323 24575,'7'33'0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20"/>
    </inkml:context>
    <inkml:brush xml:id="br0">
      <inkml:brushProperty name="width" value="0.05" units="cm"/>
      <inkml:brushProperty name="height" value="0.05" units="cm"/>
      <inkml:brushProperty name="color" value="#F6630D"/>
    </inkml:brush>
  </inkml:definitions>
  <inkml:trace contextRef="#ctx0" brushRef="#br0">0 0 23619,'125'0'0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19.158"/>
    </inkml:context>
    <inkml:brush xml:id="br0">
      <inkml:brushProperty name="width" value="0.35" units="cm"/>
      <inkml:brushProperty name="height" value="0.35" units="cm"/>
      <inkml:brushProperty name="color" value="#FFFFFF"/>
    </inkml:brush>
  </inkml:definitions>
  <inkml:trace contextRef="#ctx0" brushRef="#br0">1220 1091 24575,'-166'194'0,"107"-131"0,-73 102 0,126-155 0,1 0 0,-1 1 0,2 0 0,-1 0 0,-2 12 0,-4 9 0,22-59 0,114-270 0,-122 293 0,1-5 0,1 1 0,-2-1 0,1 0 0,-1 0 0,0 0 0,-1 0 0,2-16 0,-4 26 0,0-1 0,0 0 0,0 1 0,-1-1 0,1 0 0,0 0 0,0 1 0,-1-1 0,1 0 0,0 0 0,0 0 0,-1 1 0,1-1 0,0 0 0,0 0 0,-1 0 0,1 0 0,0 0 0,-1 0 0,1 1 0,0-1 0,-1 0 0,1 0 0,0 0 0,-1 0 0,1 0 0,0 0 0,-1 0 0,1 0 0,0-1 0,0 1 0,-1 0 0,1 0 0,0 0 0,-1 0 0,1 0 0,0 0 0,-1 0 0,1-1 0,0 1 0,0 0 0,-1 0 0,1-1 0,0 1 0,0 0 0,0 0 0,-1-1 0,1 1 0,0 0 0,0 0 0,0-1 0,0 1 0,-1 0 0,1-1 0,0 1 0,0 0 0,0 0 0,0-1 0,0 1 0,0 0 0,0-1 0,0 1 0,0 0 0,0-1 0,0 1 0,0-1 0,-24 28 0,19-22 0,-82 100 0,-84 93 0,-308 247 0,422-397 0,-55 58 0,85-68 0,25-36 0,1 0 0,0 0 0,0 0 0,0 0 0,0 0 0,1 0 0,-1 1 0,0-1 0,1 0 0,0 1 0,-1-1 0,1 0 0,0 1 0,0-1 0,1 4 0,5-13 0,48-73 0,86-99 0,-18 26 0,38-48 0,-98 125 0,-53 65 0,0-1 0,-1-1 0,0 1 0,-1-1 0,-1-1 0,0 1 0,6-24 0,-5 7 0,-2 1 0,3-54 0,57-516 0,-54 521 0,-5 32 0,-4 34 0,-2 13 0,-1 163 0,-6 129 0,2-240 0,-2 0 0,-2 0 0,-23 74 0,-67 139 0,91-229 0,3-11 0,3-24 0,2-12 0,5-60 0,3-1 0,3 1 0,23-76 0,74-200 0,-85 279 0,278-684 0,-282 707 0,-9 30 0,-7 27 0,-6 35 0,3-42 0,-4 21 0,-1 0 0,-1 0 0,-1 0 0,-13 30 0,-51 104 0,38-91 0,-7 17 0,-75 177 0,105-232 0,1 0 0,7-30 0,4-14 0,8-25 0,1 1 0,19-44 0,-14 41 0,16-63 0,-31 98 0,0 0 0,0 0 0,-1 1 0,1-1 0,-1 0 0,0 0 0,0 0 0,-1 0 0,1 0 0,-1 0 0,0 1 0,0-1 0,0 0 0,-3-6 0,3 8 0,0 1 0,-1-1 0,1 1 0,0-1 0,-1 1 0,0 0 0,1-1 0,-1 1 0,0 0 0,0 0 0,1 0 0,-1 0 0,0 1 0,0-1 0,0 0 0,0 1 0,0-1 0,0 1 0,0 0 0,0 0 0,0 0 0,0 0 0,0 0 0,0 0 0,-1 0 0,1 1 0,0-1 0,0 1 0,-2 1 0,-35 10 0,2 2 0,0 2 0,-43 25 0,50-25 0,-310 167 0,180-93 0,126-76 0,21-13 0,13-1 0,0-1 0,0 1 0,0-1 0,0 1 0,0-1 0,0 1 0,0-1 0,0 1 0,0-1 0,0 1 0,0-1 0,0 1 0,1-1 0,-1 1 0,0-1 0,0 1 0,0-1 0,1 1 0,-1 0 0,0-1 0,0 1 0,1 0 0,-1-1 0,0 1 0,1-1 0,-1 1 0,1 0 0,0-1 0,122-123 0,-36 39 0,172-173 0,28-30 0,-221 223-1365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6:03.037"/>
    </inkml:context>
    <inkml:brush xml:id="br0">
      <inkml:brushProperty name="width" value="0.05" units="cm"/>
      <inkml:brushProperty name="height" value="0.05" units="cm"/>
      <inkml:brushProperty name="color" value="#FFFFFF"/>
    </inkml:brush>
  </inkml:definitions>
  <inkml:trace contextRef="#ctx0" brushRef="#br0">2928 548 24575,'-14'21'0</inkml:trace>
  <inkml:trace contextRef="#ctx0" brushRef="#br0" timeOffset="-1">2536 817 24575,'-156'89'0,"73"-44"0,-531 272 0,557-290 0,-154 66 0,172-79 0,0-1 0,-1-3 0,-65 10 0,-8-10 0,-126-6 0,230-4 0,1-1 0,-1 0 0,1 0 0,-1-1 0,1 0 0,-1 0 0,1-1 0,-11-5 0,18 7 0</inkml:trace>
  <inkml:trace contextRef="#ctx0" brushRef="#br0" timeOffset="-2">1182 1222 24567,'83'-12'-1</inkml:trace>
  <inkml:trace contextRef="#ctx0" brushRef="#br0" timeOffset="-4">1401 1191 24564,'47'-7'0,"473"-28"-500,-518 35 496,494-9-99,-454 12 103</inkml:trace>
  <inkml:trace contextRef="#ctx0" brushRef="#br0" timeOffset="-6">2508 1244 24013,'-70'14'13,"51"-10"21,-169 24 253,-238 6 0,-196-29-449,448-6 120,156 1-26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6:03.027"/>
    </inkml:context>
    <inkml:brush xml:id="br0">
      <inkml:brushProperty name="width" value="0.05" units="cm"/>
      <inkml:brushProperty name="height" value="0.05" units="cm"/>
      <inkml:brushProperty name="color" value="#FFFFFF"/>
    </inkml:brush>
  </inkml:definitions>
  <inkml:trace contextRef="#ctx0" brushRef="#br0">103 14 24575,'7'1'0,"120"4"0,-60-4 0,202 3 0,148 8 0</inkml:trace>
  <inkml:trace contextRef="#ctx0" brushRef="#br0" timeOffset="1">1122 375 24552,'58'-3'-93,"6"-2"-323,1 3-1,123 13 1,-140-1-6410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13"/>
    </inkml:context>
    <inkml:brush xml:id="br0">
      <inkml:brushProperty name="width" value="0.35" units="cm"/>
      <inkml:brushProperty name="height" value="0.35" units="cm"/>
      <inkml:brushProperty name="color" value="#FFFFFF"/>
    </inkml:brush>
  </inkml:definitions>
  <inkml:trace contextRef="#ctx0" brushRef="#br0">158 164 24575,'-27'54'0,"20"-35"0,0 0 0,4-10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11"/>
    </inkml:context>
    <inkml:brush xml:id="br0">
      <inkml:brushProperty name="width" value="0.35" units="cm"/>
      <inkml:brushProperty name="height" value="0.35" units="cm"/>
      <inkml:brushProperty name="color" value="#FFFFFF"/>
    </inkml:brush>
  </inkml:definitions>
  <inkml:trace contextRef="#ctx0" brushRef="#br0">94 325 24575,'-48'51'0,"47"-50"0,1 0 0,-1 0 0,0 0 0,1 0 0,-1-1 0,0 1 0,0 0 0,0-1 0,0 1 0,0 0 0,0-1 0,0 1 0,0-1 0,0 0 0,0 1 0,0-1 0,0 0 0,0 1 0,0-1 0,0 0 0,0 0 0,0 0 0,0 0 0,0 0 0,0 0 0,-3-1 0,3 0 0,0 0 0,0 0 0,0 0 0,0 0 0,0-1 0,0 1 0,0 0 0,0 0 0,1-1 0,-1 1 0,0-1 0,1 1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09"/>
    </inkml:context>
    <inkml:brush xml:id="br0">
      <inkml:brushProperty name="width" value="0.05" units="cm"/>
      <inkml:brushProperty name="height" value="0.05" units="cm"/>
      <inkml:brushProperty name="color" value="#FFFFFF"/>
    </inkml:brush>
  </inkml:definitions>
  <inkml:trace contextRef="#ctx0" brushRef="#br0">893 23 24557,'9'-17'-41,"-1"12"189,-7 6-234,0 0 1,0 1-1,0-1 1,0 1-1,-1-1 1,1 1-1,0-1 1,-1 1-1,1 0 1,-1-1-1,0 1 1,0 0-1,0-1 1,1 0 42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5:58.607"/>
    </inkml:context>
    <inkml:brush xml:id="br0">
      <inkml:brushProperty name="width" value="0.05" units="cm"/>
      <inkml:brushProperty name="height" value="0.05" units="cm"/>
      <inkml:brushProperty name="color" value="#FFFFFF"/>
    </inkml:brush>
  </inkml:definitions>
  <inkml:trace contextRef="#ctx0" brushRef="#br0">19 2 24575,'17'3'0,"5"12"0,2 20 0,0 8 0,1 20 0,-4 2 0,-1-4 0,-4-9 0,-5-13-8191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20.149"/>
    </inkml:context>
    <inkml:brush xml:id="br0">
      <inkml:brushProperty name="width" value="0.35" units="cm"/>
      <inkml:brushProperty name="height" value="0.35" units="cm"/>
      <inkml:brushProperty name="color" value="#FFFFFF"/>
    </inkml:brush>
  </inkml:definitions>
  <inkml:trace contextRef="#ctx0" brushRef="#br0">654 328 24575,'6'-3'0,"9"-2"0,0 0 0,31-6 0,-5 4 0,-20 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20.146"/>
    </inkml:context>
    <inkml:brush xml:id="br0">
      <inkml:brushProperty name="width" value="0.35" units="cm"/>
      <inkml:brushProperty name="height" value="0.35" units="cm"/>
      <inkml:brushProperty name="color" value="#FFFFFF"/>
    </inkml:brush>
  </inkml:definitions>
  <inkml:trace contextRef="#ctx0" brushRef="#br0">624 0 24575,'-31'56'0,"20"-39"0</inkml:trace>
  <inkml:trace contextRef="#ctx0" brushRef="#br0" timeOffset="1">566 104 24575,'-2'4'0,"-6"14"0,-10 33 0,13-32 0,2 1 0,0 0 0,1 0 0,1 1 0,1-1 0,1 0 0,3 21 0,1-15 0</inkml:trace>
  <inkml:trace contextRef="#ctx0" brushRef="#br0" timeOffset="-32561.23">195 202 24575,'-1'-1'0,"-5"-3"0,0 0 0,0 1 0,-10-5 0,12 7 0,1 0 0,-1 0 0,1 1 0,-1-1 0,0 1 0,1 0 0,-1 0 0,0 0 0,0 1 0,1-1 0,-1 1 0,1 0 0,2-1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20.144"/>
    </inkml:context>
    <inkml:brush xml:id="br0">
      <inkml:brushProperty name="width" value="0.05" units="cm"/>
      <inkml:brushProperty name="height" value="0.05" units="cm"/>
      <inkml:brushProperty name="color" value="#F6630D"/>
    </inkml:brush>
  </inkml:definitions>
  <inkml:trace contextRef="#ctx0" brushRef="#br0">317 92 24575,'1'0'0,"141"31"0,-90-19 0,-1-2 0,28-1 0</inkml:trace>
  <inkml:trace contextRef="#ctx0" brushRef="#br0" timeOffset="2261.33">966 127 24522,'3'-1'-17,"8"-5"-53,1-1-1,-9 5 47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18.362"/>
    </inkml:context>
    <inkml:brush xml:id="br0">
      <inkml:brushProperty name="width" value="0.05" units="cm"/>
      <inkml:brushProperty name="height" value="0.05" units="cm"/>
      <inkml:brushProperty name="color" value="#F6630D"/>
    </inkml:brush>
  </inkml:definitions>
  <inkml:trace contextRef="#ctx0" brushRef="#br0">678 199 24575,'10'-9'0,"-12"17"0,-6 6 0</inkml:trace>
  <inkml:trace contextRef="#ctx0" brushRef="#br0" timeOffset="-1">254 89 24575,'-18'7'0</inkml:trace>
  <inkml:trace contextRef="#ctx0" brushRef="#br0" timeOffset="-3">163 96 24575,'62'-32'0,"-33"19"0</inkml:trace>
  <inkml:trace contextRef="#ctx0" brushRef="#br0" timeOffset="2882.78">273 41 24575,'4'-2'0,"13"-6"0,-15 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22.448"/>
    </inkml:context>
    <inkml:brush xml:id="br0">
      <inkml:brushProperty name="width" value="0.35" units="cm"/>
      <inkml:brushProperty name="height" value="0.35" units="cm"/>
      <inkml:brushProperty name="color" value="#FFFFFF"/>
    </inkml:brush>
  </inkml:definitions>
  <inkml:trace contextRef="#ctx0" brushRef="#br0">1 142 24575,'31'1'0,"1"-2"0,0-1 0,-1-1 0,0-2 0,38-11 0,36-15 0,0 5 0,1 5 0,2 4 0,0 5 0,158 3 0,245 11 0,-379-3 0,-814 39-1365,515-22-5461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27.416"/>
    </inkml:context>
    <inkml:brush xml:id="br0">
      <inkml:brushProperty name="width" value="0.05" units="cm"/>
      <inkml:brushProperty name="height" value="0.05" units="cm"/>
      <inkml:brushProperty name="color" value="#F77525"/>
    </inkml:brush>
  </inkml:definitions>
  <inkml:trace contextRef="#ctx0" brushRef="#br0">0 0 21389,'1089'0'0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48.971"/>
    </inkml:context>
    <inkml:brush xml:id="br0">
      <inkml:brushProperty name="width" value="0.05" units="cm"/>
      <inkml:brushProperty name="height" value="0.05" units="cm"/>
      <inkml:brushProperty name="color" value="#F77525"/>
    </inkml:brush>
  </inkml:definitions>
  <inkml:trace contextRef="#ctx0" brushRef="#br0">244 50 24575,'-2'1'0,"0"-1"0,0 0 0,0 1 0,0 0 0,0-1 0,0 1 0,1 0 0,-1 0 0,0 0 0,1 0 0,-1 1 0,1-1 0,-1 0 0,1 1 0,-1-1 0,1 1 0,0-1 0,0 1 0,0-1 0,0 1 0,0 0 0,0 0 0,0-1 0,0 1 0,1 0 0,-1 0 0,1 0 0,-1 3 0,-3 14 0,0 0 0,0 24 0,-1-3 0,-2-9 0,0 1 0,-2-1 0,-2-1 0,-1 0 0,-24 45 0,33-70 0,0 0 0,0 0 0,0 0 0,-1-1 0,0 1 0,1-1 0,-2 0 0,1 0 0,-9 6 0,12-10 0,0 1 0,0-1 0,0 1 0,0-1 0,0 1 0,0-1 0,0 0 0,0 0 0,0 0 0,0 1 0,0-1 0,0 0 0,0 0 0,0-1 0,0 1 0,0 0 0,0 0 0,0 0 0,0-1 0,0 1 0,-1-1 0,0 0 0,0 0 0,1-1 0,-1 1 0,1-1 0,-1 1 0,1-1 0,0 0 0,-1 1 0,1-1 0,0 0 0,0 0 0,1 0 0,-1 0 0,-1-3 0,-4-20 0,2 1 0,0-1 0,2 0 0,1 1 0,0-1 0,6-41 0,-2 4 0,-3 34-252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48.970"/>
    </inkml:context>
    <inkml:brush xml:id="br0">
      <inkml:brushProperty name="width" value="0.05" units="cm"/>
      <inkml:brushProperty name="height" value="0.05" units="cm"/>
      <inkml:brushProperty name="color" value="#F77525"/>
    </inkml:brush>
  </inkml:definitions>
  <inkml:trace contextRef="#ctx0" brushRef="#br0">493 566 24575,'-13'16'0,"-37"40"0,-3-2 0,-1-3 0,-101 73 0,91-81 0,58-40 0,1-1 0,-1 1 0,0-1 0,1 0 0,-1 0 0,0 0 0,0-1 0,0 0 0,-10 0 0,15-1 0,-1 0 0,1 0 0,-1 0 0,1 0 0,0 0 0,-1 0 0,1-1 0,0 1 0,-1 0 0,1-1 0,0 1 0,0-1 0,-1 1 0,1-1 0,0 0 0,0 0 0,0 1 0,0-1 0,0 0 0,0 0 0,0 0 0,0 0 0,0 0 0,0 0 0,0-1 0,1 1 0,-1 0 0,0 0 0,0-3 0,0 0 0,1 0 0,-1-1 0,1 1 0,0 0 0,0 0 0,1 0 0,-1 0 0,1-1 0,1-5 0,12-28 0,1 0 0,2 1 0,1 0 0,27-38 0,-17 25 0,38-46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48.968"/>
    </inkml:context>
    <inkml:brush xml:id="br0">
      <inkml:brushProperty name="width" value="0.05" units="cm"/>
      <inkml:brushProperty name="height" value="0.05" units="cm"/>
      <inkml:brushProperty name="color" value="#F77525"/>
    </inkml:brush>
  </inkml:definitions>
  <inkml:trace contextRef="#ctx0" brushRef="#br0">398 175 24575,'-19'26'0,"-9"11"0,-2 3 0,-3 6 0,-1-2 0,-42 41 0,59-72 0,9-13 0,8-2 0,-1 0 0,1 0 0,0-1 0,0 1 0,0 0 0,0 0 0,0-1 0,0 1 0,1 0 0,-1 0 0,1 0 0,1-3 0,20-67 0,3 1 0,27-46 0</inkml:trace>
  <inkml:trace contextRef="#ctx0" brushRef="#br0" timeOffset="-1">308 175 24575,'0'1'0,"-6"15"0,-1 0 0,-13 22 0,7-16 0,-2 0 0,0 0 0,-1-1 0,-1-1 0,-1-1 0,-1-1 0,-39 31 0,51-45 0,-1 1 0,0-1 0,1 0 0,-1-1 0,-11 3 0,17-5 0,1 0 0,0-1 0,0 1 0,-1-1 0,1 0 0,0 1 0,-1-1 0,1 0 0,-1 0 0,1 0 0,0 0 0,-1 0 0,1 0 0,-1 0 0,1 0 0,0-1 0,-1 1 0,1 0 0,0-1 0,0 1 0,-1-1 0,1 0 0,0 1 0,0-1 0,0 0 0,-1 0 0,1 0 0,0 0 0,0 0 0,0 0 0,1 0 0,-1 0 0,0 0 0,0 0 0,1 0 0,-1 0 0,0-1 0,1 1 0,-1-2 0,1 1 0,0-1 0,0 0 0,0 0 0,0 0 0,0 1 0,1-1 0,0 0 0,-1 1 0,1-1 0,0 0 0,0 1 0,0-1 0,1 1 0,-1-1 0,3-3 0,33-39 0,-20 26 0,122-140 0,-138 157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59.518"/>
    </inkml:context>
    <inkml:brush xml:id="br0">
      <inkml:brushProperty name="width" value="0.05" units="cm"/>
      <inkml:brushProperty name="height" value="0.05" units="cm"/>
      <inkml:brushProperty name="color" value="#F77525"/>
    </inkml:brush>
  </inkml:definitions>
  <inkml:trace contextRef="#ctx0" brushRef="#br0">176 427 24575,'6'-22'0,"3"-4"0,16-35 0,2 6 0,2 1 0,39-54 0,-61 96 0,1 1 0,0-1 0,1 1 0,1 1 0,0 0 0,0 0 0,12-8 0,-21 17 0,0 0 0,0 1 0,1-1 0,-1 0 0,0 1 0,1-1 0,-1 1 0,1-1 0,-1 1 0,1 0 0,-1-1 0,1 1 0,-1 0 0,1 0 0,1 0 0,-2 1 0,0-1 0,-1 0 0,1 0 0,0 1 0,0-1 0,-1 1 0,1-1 0,0 1 0,-1-1 0,1 1 0,0-1 0,-1 1 0,1-1 0,-1 1 0,1 0 0,-1-1 0,1 1 0,-1 0 0,0 0 0,1 0 0,0 3 0,0 0 0,0 0 0,0 0 0,-1-1 0,1 1 0,-1 0 0,0 0 0,0 0 0,-1 0 0,0 5 0,-4 11 0,-1 1 0,-1-1 0,-1 0 0,-1-1 0,0 0 0,-1 0 0,-2-1 0,1 0 0,-19 20 0,-24 23 0,-39 33 0</inkml:trace>
  <inkml:trace contextRef="#ctx0" brushRef="#br0" timeOffset="-2">22 612 24575,'-22'21'0,"22"-21"0,10-10 0,1 1 0,-10 8 0</inkml:trace>
  <inkml:trace contextRef="#ctx0" brushRef="#br0" timeOffset="-4">313 427 24575,'2'-2'0,"23"-31"0</inkml:trace>
  <inkml:trace contextRef="#ctx0" brushRef="#br0" timeOffset="-5">344 387 24575,'43'-57'0,"-13"21"0,-9 10 0,0 0 0,2 1 0,1 2 0,38-30 0,-43 45 0,-13 11 0,-10 11 0,-2-3 0,0 0 0,-1 0 0,-1 0 0,0-1 0,0 0 0,-11 10 0,-67 54 0,62-54 0,-10 9 0,0 1 0</inkml:trace>
  <inkml:trace contextRef="#ctx0" brushRef="#br0" timeOffset="-7">340 395 24575,'-31'24'0,"20"-16"0</inkml:trace>
  <inkml:trace contextRef="#ctx0" brushRef="#br0" timeOffset="-10">100 492 24575,'-1'-2'0,"0"0"0,1 0 0,-1 0 0,1 0 0,0 0 0,0 0 0,-1 0 0,1 1 0,1-1 0,-1 0 0,0 0 0,0 0 0,1 0 0,-1 0 0,1 0 0,0-2 0</inkml:trace>
  <inkml:trace contextRef="#ctx0" brushRef="#br0" timeOffset="-11">110 427 24575,'10'-27'0,"1"-1"0,2 0 0,28-43 0,-5 5 0,55-118 0,-91 183 0,0 0 0,1 0 0,-1 1 0,1-1 0,-1 0 0,1 0 0,0 0 0,-1 1 0,1-1 0,0 0 0,-1 1 0,1-1 0,0 0 0,0 1 0,0-1 0,1 0 0,-2 1 0,1 0 0,-1 0 0,0 1 0,1-1 0,-1 0 0,0 0 0,1 0 0,-1 0 0,0 0 0,1 0 0,-1 1 0,0-1 0,1 0 0,-1 0 0,0 1 0,0-1 0,1 0 0,-1 0 0,0 1 0,0-1 0,0 0 0,1 1 0,-1-1 0,0 0 0,0 0 0,0 1 0,0-1 0,0 1 0,1-1 0,0 4 0,-1 0 0,1-1 0,0 1 0,-1 0 0,0 0 0,0 0 0,-1 7 0,-2 8 0,-2 1 0,0-1 0,-1 0 0,-2 0 0,-13 27 0,-3-3 0,-30 41 0,52-80 0,-9 12 0,0-2 0,-16 18 0,25-30 0,0 0 0,0 1 0,-1-1 0,1 0 0,-1 0 0,1 0 0,-1-1 0,0 1 0,0 0 0,0-1 0,1 0 0,-2 0 0,1 0 0,0 0 0,0 0 0,0-1 0,0 1 0,0-1 0,-6 0 0,6-1 0,0 0 0,1 0 0,-1 0 0,1 0 0,0-1 0,-1 1 0,1-1 0,0 0 0,0 1 0,0-1 0,0 0 0,0 0 0,0-1 0,0 1 0,1 0 0,-1 0 0,1-1 0,0 1 0,-2-5 0,-2-6 0,0 0 0,-5-23 0,4 4 0,0 0 0,2 0 0,1-54 0,4 70 0,2 19 0,-3-3 0,0 1 0,0-1 0,0 0 0,0 0 0,0 0 0,0 0 0,0 1 0,0-1 0,0 0 0,0 0 0,0 0 0,0 0 0,0 1 0,1-1 0,-1 0 0,0 0 0,0 0 0,0 0 0,0 1 0,0-1 0,0 0 0,0 0 0,0 0 0,1 0 0,-1 0 0,0 0 0,0 1 0,0-1 0,0 0 0,0 0 0,1 0 0,-1 0 0,0 0 0,0 0 0,0 0 0,0 0 0,1 0 0,-1 0 0,0 0 0,0 0 0,0 0 0,1 0 0,-1 0 0,0 0 0,0 0 0,0 0 0,0 0 0,1 0 0,-1 0 0,0 0 0,0 0 0,0 0 0,10-18 0,-7 12 0,0 1 0,1-1 0,-1 1 0,1 0 0,8-8 0,-12 12 0,1 1 0,-1 0 0,1-1 0,-1 1 0,1 0 0,0 0 0,-1-1 0,1 1 0,0 0 0,-1 0 0,1 0 0,-1 0 0,1 0 0,0 0 0,-1 0 0,1 0 0,0 0 0,-1 0 0,1 0 0,0 0 0,-1 1 0,1-1 0,-1 0 0,1 0 0,0 1 0,-1-1 0,1 0 0,-1 1 0,1-1 0,-1 0 0,1 1 0,-1-1 0,1 1 0,-1-1 0,0 1 0,1-1 0,-1 1 0,0-1 0,1 1 0,-1 0 0,0-1 0,1 1 0,-1-1 0,0 1 0,0 0 0,0 0 0,12 36 0,-11-32 0,1 5 20,1-1 0,0 1 0,1-1 0,0 0 0,6 11 0,-8-17-113,0 1 0,1-1 1,-1 0-1,1 0 0,0 0 0,0-1 0,0 1 0,0-1 1,0 1-1,0-1 0,1 0 0,-1 0 0,1-1 1,0 1-1,7 1 0,10 1-6733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38.140"/>
    </inkml:context>
    <inkml:brush xml:id="br0">
      <inkml:brushProperty name="width" value="0.05" units="cm"/>
      <inkml:brushProperty name="height" value="0.05" units="cm"/>
      <inkml:brushProperty name="color" value="#F77525"/>
    </inkml:brush>
  </inkml:definitions>
  <inkml:trace contextRef="#ctx0" brushRef="#br0">0 1 24575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58.821"/>
    </inkml:context>
    <inkml:brush xml:id="br0">
      <inkml:brushProperty name="width" value="0.05" units="cm"/>
      <inkml:brushProperty name="height" value="0.05" units="cm"/>
      <inkml:brushProperty name="color" value="#F77525"/>
    </inkml:brush>
  </inkml:definitions>
  <inkml:trace contextRef="#ctx0" brushRef="#br0">167 0 24575,'1'22'0,"1"0"0,1 0 0,1 0 0,0 0 0,2-1 0,1 0 0,0 0 0,2-1 0,12 24 0,15 17 0,65 85 0,-34-54 0,-66-90 0,1 1 0,-1 0 0,1 0 0,-1-1 0,0 1 0,0 0 0,0 0 0,-1 0 0,1 0 0,-1 0 0,0 0 0,1 0 0,-1 1 0,0-1 0,-1 0 0,1 0 0,-1 0 0,1 0 0,-3 5 0,-1 3 0,-1 0 0,0 0 0,-12 18 0,11-21 0,-109 185 0,-89 142 0,196-321 0,7-13 0</inkml:trace>
  <inkml:trace contextRef="#ctx0" brushRef="#br0" timeOffset="1">33 1268 24575,'-2'1'0,"0"0"0,-3 1 0,5-2 0,-1-1 0,0 1 0,0 0 0,1 0 0,-1-1 0,0 1 0,0-1 0,1 1 0,-1-1 0,0 1 0,1-1 0,-1 1 0,1-1 0,-1 0 0,1 1 0,-1-1 0,1 0 0,-1 1 0,1-1 0,-1 0 0,1 1 0,0-1 0,0 0 0,-1 0 0,1 0 0,0 1 0,0-1 0,0 0 0,0-1 0,-3-15 0,0-1 0,1 1 0,1-1 0,1 1 0,0-1 0,2 0 0,0 1 0,5-21 0,-1 10 0,1 1 0,2 0 0,1 1 0,20-39 0,-23 51 0,1 1 0,1 0 0,13-15 0,-20 25 0,0 0 0,1 0 0,-1 1 0,1 0 0,-1-1 0,1 1 0,0 0 0,0 0 0,0 0 0,0 1 0,0-1 0,0 1 0,0 0 0,1-1 0,-1 1 0,0 1 0,1-1 0,-1 0 0,1 1 0,4 0 0,6 3 0,-12-2 0,0-1 0,0 1 0,0-1 0,0 1 0,0-1 0,0 0 0,0 0 0,1 0 0,-1 0 0,0 0 0,0-1 0,0 1 0,0-1 0,0 1 0,0-1 0,0 0 0,0 1 0,2-3 0,18-10 0,-1-1 0,0-2 0,-1 0 0,-1-1 0,32-36 0,-22 23 0,75-75 0,-102 103-76,19-14 282,-21 16-236,1 0 1,-1-1 0,0 1-1,0 0 1,1 0 0,-1-1 0,0 1-1,1 0 1,-1 0 0,0 0-1,1 0 1,-1 0 0,0-1-1,1 1 1,-1 0 0,0 0-1,1 0 1,-1 0 0,1 0 0,-1 0-1,0 0 1,1 0 0,-1 0-1,0 0 1,1 0 0,-1 1-1,0-1 1,1 0 0,-1 0-1,0 0 1,1 0 0,-1 0 0,0 1-1,1-1 1,-1 0 0,0 0-1,1 1 1,-1-1 0,0 0-1,0 0 1,0 1 0,1-1-1,-1 0 1,0 1 0,0-1-1,0 0 1,0 1 0,1-1 0,-1 0-1,0 1 1,0 19-6797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42.618"/>
    </inkml:context>
    <inkml:brush xml:id="br0">
      <inkml:brushProperty name="width" value="0.05" units="cm"/>
      <inkml:brushProperty name="height" value="0.05" units="cm"/>
      <inkml:brushProperty name="color" value="#F77525"/>
    </inkml:brush>
  </inkml:definitions>
  <inkml:trace contextRef="#ctx0" brushRef="#br0">338 569 24575,'0'-4'0,"0"-7"0,-4-13 0,-11-8 0,-6-7 0,-10-6 0,-7-9 0,-2-3 0,1 8 0,8 7 0,4 3 0,7-2 0,3 3 0,-1 2 0,-2 4 0,4 7-8191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8:43.521"/>
    </inkml:context>
    <inkml:brush xml:id="br0">
      <inkml:brushProperty name="width" value="0.05" units="cm"/>
      <inkml:brushProperty name="height" value="0.05" units="cm"/>
      <inkml:brushProperty name="color" value="#F77525"/>
    </inkml:brush>
  </inkml:definitions>
  <inkml:trace contextRef="#ctx0" brushRef="#br0">0 1 24575,'0'4'0,"0"6"0,0 1-8191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9:09.861"/>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33.102"/>
    </inkml:context>
    <inkml:brush xml:id="br0">
      <inkml:brushProperty name="width" value="0.35" units="cm"/>
      <inkml:brushProperty name="height" value="0.35" units="cm"/>
      <inkml:brushProperty name="color" value="#FFFFFF"/>
    </inkml:brush>
  </inkml:definitions>
  <inkml:trace contextRef="#ctx0" brushRef="#br0">230 31 24575,'0'-1'0,"0"0"0,1 0 0,-1 0 0,0 0 0,1 0 0,-1 0 0,1 1 0,-1-1 0,1 0 0,-1 0 0,1 0 0,0 0 0,-1 1 0,1-1 0,0 0 0,0 1 0,0-1 0,-1 1 0,1-1 0,0 1 0,0-1 0,0 1 0,0-1 0,0 1 0,0 0 0,0 0 0,1-1 0,31-5 0,-30 6 0,83-6 0,96 7 0,-93 1 0,-732-2 0,1609 0-1365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49:18.147"/>
    </inkml:context>
    <inkml:brush xml:id="br0">
      <inkml:brushProperty name="width" value="0.05" units="cm"/>
      <inkml:brushProperty name="height" value="0.05" units="cm"/>
      <inkml:brushProperty name="color" value="#FFFFFF"/>
    </inkml:brush>
  </inkml:definitions>
  <inkml:trace contextRef="#ctx0" brushRef="#br0">604 323 24575,'13'-4'0,"1"-1"0,-1 0 0,0-1 0,0-1 0,-1 0 0,0 0 0,0-2 0,-1 1 0,21-21 0,-9 6 0,-1-2 0,-1-1 0,18-31 0,-38 56 0,3-5 0,0 0 0,0 0 0,-1-1 0,0 1 0,2-8 0,-4 13 0,-1-1 0,0 1 0,1 0 0,-1-1 0,0 1 0,0 0 0,0-1 0,0 1 0,0 0 0,0-1 0,0 1 0,-1-1 0,1 1 0,0 0 0,-1 0 0,1-1 0,-1 1 0,0 0 0,1 0 0,-1-1 0,0 1 0,1 0 0,-1 0 0,0 0 0,0 0 0,0 0 0,0 0 0,0 0 0,0 0 0,-1 1 0,1-1 0,-2-1 0,-9-2 0,0 0 0,0 1 0,0 1 0,-1 0 0,1 0 0,-1 1 0,1 1 0,-25 1 0,11 0 0,9-1 0,4-1 0,0 2 0,0 0 0,-16 2 0,24-2 0,0 1 0,1-1 0,-1 1 0,0 0 0,1 0 0,-1 1 0,1-1 0,0 1 0,0 0 0,0 0 0,0 0 0,-4 5 0,-6 4 0,0 0 0,-1 0 0,0-2 0,-1 0 0,-1-1 0,-25 11 0,0 1 0,26-10 0,16-10 0,0-1 0,-1 0 0,1 0 0,0 0 0,0 0 0,0 1 0,0-1 0,0 0 0,0 0 0,0 0 0,0 1 0,0-1 0,0 0 0,0 0 0,0 0 0,0 1 0,0-1 0,0 0 0,0 0 0,0 0 0,0 1 0,0-1 0,0 0 0,0 0 0,0 0 0,0 1 0,0-1 0,1 0 0,-1 0 0,0 0 0,0 0 0,0 1 0,0-1 0,0 0 0,1 0 0,-1 0 0,0 0 0,0 0 0,0 0 0,1 1 0,30 4 0,61-1 0,117-12 0,-198 7 0,0 0 0,-1 0 0,1-1 0,-1 0 0,1-1 0,-1 0 0,0-1 0,0 0 0,0 0 0,10-8 0,-19 12 0,-1 0 0,1-1 0,-1 1 0,1 0 0,-1-1 0,1 1 0,-1 0 0,1-1 0,-1 1 0,0-1 0,1 1 0,-1-1 0,0 1 0,1-1 0,-1 1 0,0-1 0,0 1 0,0-1 0,1 1 0,-1-1 0,0 1 0,0-1 0,0 0 0,0 1 0,0-1 0,0 1 0,0-1 0,0 1 0,-1-2 0,-13-8 0,-27 0 0,-126-5 0,143 7 0,24 8 0,0-1 0,-1 1 0,1 0 0,-1-1 0,1 1 0,-1 0 0,1-1 0,0 1 0,-1 0 0,1-1 0,0 1 0,-1-1 0,1 1 0,0 0 0,0-1 0,0 1 0,-1-1 0,1 1 0,0-1 0,0 1 0,0-1 0,0 1 0,0-1 0,0 0 0,0-1 0,1 1 0,0-1 0,0 1 0,0-1 0,0 1 0,1 0 0,-1-1 0,0 1 0,0 0 0,1 0 0,-1 0 0,1 0 0,-1 0 0,1 0 0,-1 0 0,1 0 0,0 1 0,-1-1 0,1 1 0,2-1 0,-1 0 0,1-1 0,0 1 0,0 1 0,0-1 0,0 0 0,0 1 0,1 0 0,-1 0 0,0 0 0,4 1 0,-6 0 0,-1-1 0,1 0 0,-1 1 0,1-1 0,0 1 0,-1 0 0,1-1 0,-1 1 0,0 0 0,1 0 0,-1 0 0,0 0 0,1 0 0,-1 0 0,0 0 0,0 0 0,0 1 0,0-1 0,0 0 0,0 1 0,0-1 0,-1 1 0,1-1 0,0 1 0,-1-1 0,1 1 0,-1 2 0,3 57 0,-3-61 0,0 0 0,0 1 0,0-1 0,0 1 0,0-1 0,0 1 0,0-1 0,0 1 0,0-1 0,0 0 0,1 1 0,-1-1 0,0 1 0,0-1 0,0 0 0,1 1 0,-1-1 0,0 0 0,1 1 0,-1-1 0,0 0 0,1 1 0,-1-1 0,0 0 0,1 0 0,-1 1 0,0-1 0,1 0 0,-1 0 0,1 0 0,-1 1 0,1-1 0,-1 0 0,0 0 0,1 0 0,-1 0 0,1 0 0,-1 0 0,1 0 0,-1 0 0,1 0 0,-1 0 0,0 0 0,1-1 0,-1 1 0,1 0 0,21-13 0,-18 10 0,18-15 0,-7 6 0,0 1 0,0 1 0,25-13 0,-27 20 0,-10 7 0,-17 18 0,-18 9 0,-1-1 0,-60 41 0,8-7 0,77-57 0,1 0 0,-1-1 0,-1 1 0,1-2 0,-1 1 0,0-1 0,-11 4 0,19-8 0,1-1 0,-1 1 0,0-1 0,0 0 0,1 0 0,-1 1 0,0-1 0,0 0 0,0 0 0,1 0 0,-1 0 0,0 0 0,0 0 0,0 0 0,0 0 0,1 0 0,-1 0 0,0-1 0,0 1 0,0 0 0,1-1 0,-1 1 0,0 0 0,0-1 0,1 1 0,-1-1 0,-1 0 0,-4-19 0,0-1 0,6 21 0,-1-1 0,1 1 0,-1-1 0,0 1 0,1-1 0,-1 1 0,0-1 0,0 1 0,1 0 0,-1-1 0,0 1 0,0 0 0,1 0 0,-1-1 0,0 1 0,0 0 0,0 0 0,1 0 0,-1 0 0,0 0 0,0 0 0,0 0 0,1 0 0,-1 1 0,0-1 0,0 0 0,-1 1 0,-11 3 0,-1 1 0,1 1 0,0 0 0,-12 9 0,12-8 0,-1 1 0,1-2 0,-19 6 0,32-11 0,0-1 0,-1 0 0,1 0 0,-1 0 0,1 1 0,-1-1 0,1 0 0,0 0 0,-1 0 0,1 0 0,-1 0 0,1 0 0,-1 0 0,1 0 0,-1 0 0,1 0 0,-1 0 0,1 0 0,-1 0 0,1 0 0,0 0 0,-1-1 0,1 1 0,-1 0 0,1 0 0,-1-1 0,1 1 0,0 0 0,-1 0 0,1-1 0,0 1 0,-1-1 0,3-15 0,19-18 0,73-69 0,-93 103 0,-1-1 0,1 0 0,0 1 0,-1-1 0,1 0 0,0 1 0,-1-1 0,1 0 0,-1 0 0,1 0 0,-1 1 0,0-1 0,1 0 0,-1 0 0,0 0 0,0 0 0,1 0 0,-1 0 0,0 0 0,0 0 0,0 0 0,0 0 0,0 1 0,0-1 0,0 0 0,-1 0 0,1 0 0,0 0 0,0 0 0,-1 0 0,1 0 0,-1 0 0,1 1 0,0-1 0,-1 0 0,0 0 0,1 1 0,-1-1 0,1 0 0,-1 0 0,-1 0 0,-1 0 0,0-1 0,-1 1 0,1 0 0,-1 0 0,0 0 0,1 0 0,-1 1 0,0-1 0,1 1 0,-6 0 0,-29 4 0,0 1 0,1 2 0,0 1 0,-68 26 0,40-12 0,25-13 0,32-10 0,11-4 0,15-7 0,3 1 0,186-87 0,-202 96 0,-1 0 0,1 0 0,0 1 0,-1 0 0,1 0 0,0 0 0,0 1 0,0-1 0,0 1 0,0 0 0,-1 1 0,1-1 0,0 1 0,6 1 0,-3 2 0,-1-1 0,0 1 0,0 1 0,0-1 0,0 1 0,-1 0 0,9 9 0,-12-11 0,0-1 0,0 1 0,1-1 0,-1 0 0,1 0 0,-1 0 0,1 0 0,0 0 0,0-1 0,0 0 0,0 0 0,0 0 0,0 0 0,0-1 0,0 1 0,0-1 0,1 0 0,5-1 0,3-1 0,0-1 0,0-1 0,-1 0 0,17-8 0,8-2 0,56-16-1365,-55 16-5461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8:59.545"/>
    </inkml:context>
    <inkml:brush xml:id="br0">
      <inkml:brushProperty name="width" value="0.35" units="cm"/>
      <inkml:brushProperty name="height" value="0.35" units="cm"/>
      <inkml:brushProperty name="color" value="#FFFFFF"/>
    </inkml:brush>
  </inkml:definitions>
  <inkml:trace contextRef="#ctx0" brushRef="#br0">883 914 24575,'-3'3'0,"0"0"0,0 0 0,0 0 0,1 0 0,0 0 0,-1 0 0,1 1 0,-3 6 0,5-9 0,0 0 0,0 1 0,0-1 0,0 0 0,0 0 0,0 0 0,0 0 0,1 1 0,-1-1 0,0 0 0,1 0 0,-1 0 0,1 0 0,-1 0 0,1 0 0,0 0 0,-1 0 0,1 0 0,0 0 0,0 0 0,0 0 0,-1 0 0,1-1 0,0 1 0,0 0 0,0-1 0,0 1 0,0-1 0,1 1 0,-1-1 0,0 1 0,0-1 0,0 0 0,2 1 0,30 9 0,-1-1 0,1-2 0,63 7 0,41 8 0,-132-21 0,0 0 0,0 1 0,-1 0 0,1 0 0,0 0 0,-1 0 0,0 1 0,1 0 0,-1 0 0,0 0 0,6 6 0,-9-7 0,1 0 0,-1 0 0,0 0 0,0-1 0,0 2 0,0-1 0,0 0 0,0 0 0,0 0 0,-1 0 0,1 1 0,-1-1 0,1 0 0,-1 0 0,0 1 0,0-1 0,0 0 0,0 1 0,-1-1 0,1 0 0,-1 0 0,1 1 0,-1-1 0,0 0 0,0 0 0,0 0 0,0 0 0,-2 3 0,-3 4 0,-1 0 0,0 0 0,0-1 0,-1 1 0,0-2 0,-1 1 0,1-2 0,-1 1 0,-15 8 0,-100 45 0,81-41 0,41-19 0,-9 5 0,-1 0 0,1 0 0,0 1 0,1 1 0,-1 0 0,1 0 0,1 1 0,-18 18 0,16-14 0,0 0 0,-1 0 0,0-1 0,-1-1 0,0 0 0,0-1 0,-1 0 0,-1-1 0,1 0 0,-1-1 0,-26 7 0,-54 10 0,1 1 0,85-20 0,16-2 0,23 1 0,-23-4 0,7 2 0,1 1 0,0 0 0,-1 1 0,1 0 0,-1 1 0,-1 1 0,1 0 0,-1 1 0,17 11 0,-7-1 0,0 1 0,-1 1 0,36 41 0,-51-52 0,0 0 0,0 0 0,1-1 0,0 0 0,1 0 0,-1-1 0,12 6 0,-19-11 0,0-1 0,0 1 0,0-1 0,0 0 0,0 1 0,0-1 0,0 0 0,0 0 0,0 0 0,1 0 0,-1 0 0,0 0 0,0 0 0,0 0 0,0 0 0,0 0 0,0 0 0,0-1 0,0 1 0,0-1 0,0 1 0,0 0 0,0-1 0,0 0 0,-1 1 0,3-2 0,-2 0 0,1 0 0,-1 0 0,1 0 0,-1 0 0,1-1 0,-1 1 0,0 0 0,0-1 0,0 1 0,0-5 0,2-7 0,-1 0 0,-1-1 0,0-15 0,-1 29 0,0-23 0,-1 0 0,-2 0 0,0 0 0,-2 0 0,-9-29 0,-4 3 0,-32-65 0,27 66 0,6 9 0,-3 0 0,0 2 0,-3 0 0,-42-53 0,33 58 0,0 1 0,-2 2 0,-2 2 0,0 1 0,-59-32 0,94 58 0,0 1 0,-1-1 0,1 0 0,0 1 0,0-1 0,-1 0 0,1 0 0,0 0 0,0 0 0,0 0 0,0 0 0,0 0 0,0 0 0,1 0 0,-1 0 0,-1-2 0,3 2 0,0 0 0,0 0 0,0 1 0,0-1 0,0 0 0,0 1 0,0-1 0,0 0 0,0 1 0,0 0 0,0-1 0,0 1 0,0-1 0,0 1 0,1 0 0,-1 0 0,0 0 0,0 0 0,0 0 0,0 0 0,1 0 0,1 0 0,148 4 0,-112-1 0,-10-2 0,112 12 0,-127-11 0,0 1 0,0 1 0,0 0 0,-1 0 0,0 1 0,0 1 0,19 12 0,-29-17 0,-1 0 0,0 0 0,-1 1 0,1-1 0,0 1 0,0-1 0,0 1 0,-1 0 0,1-1 0,-1 1 0,0 0 0,1 0 0,-1 0 0,0 0 0,0 1 0,0-1 0,0 0 0,-1 0 0,2 4 0,-3-4 0,1 1 0,0-1 0,0 0 0,-1 0 0,0 0 0,1 0 0,-1 0 0,0 0 0,0 0 0,0 0 0,0 0 0,0 0 0,0 0 0,-1-1 0,1 1 0,-1 0 0,-1 1 0,-5 4 0,-1 0 0,0-1 0,0 0 0,-1-1 0,1 1 0,-20 6 0,-18 2 0,1-2 0,-2-2 0,-57 5 0,53-9 0,1 2 0,-75 23 0,-186 60 0,309-90 0,0-1 0,-1 1 0,1 0 0,0-1 0,-1 1 0,1-1 0,0 0 0,-1 0 0,1-1 0,0 1 0,-1-1 0,1 1 0,0-1 0,0 0 0,-5-2 0,6 1 0,0 0 0,0 0 0,0 0 0,1 1 0,-1-2 0,1 1 0,-1 0 0,1 0 0,0 0 0,0-1 0,0 1 0,0 0 0,0-1 0,0 1 0,1-1 0,-1 1 0,1-1 0,0 1 0,0-1 0,0-4 0,0-21 0,1 0 0,1 0 0,2 0 0,1 0 0,1 1 0,1-1 0,1 2 0,20-44 0,-22 57 0,1 1 0,1 0 0,0 1 0,0 0 0,1 0 0,0 1 0,17-14 0,-20 19 0,1 0 0,0 0 0,0 1 0,0 0 0,1 1 0,-1-1 0,1 1 0,0 1 0,0 0 0,0 0 0,0 0 0,0 1 0,16 0 0,11 2 0,0 1 0,0 3 0,40 9 0,98 35 0,-63-16 0,40 7 0,-27-9 0,162 63 0,-279-92 0,8 5 0,1-2 0,-1 0 0,30 7 0,-39-12 0,0 1 0,0-1 0,0 0 0,0 0 0,0-1 0,-1 1 0,1-1 0,0 0 0,0 0 0,-1-1 0,1 1 0,0-1 0,-1 0 0,0-1 0,1 1 0,5-5 0,6-6 0,1-1 0,-2 0 0,0-1 0,-1-1 0,0 0 0,15-25 0,-26 37 0,-1-1 0,1 0 0,-1 1 0,0-1 0,-1 0 0,1 0 0,-1 0 0,0 0 0,0 0 0,0 0 0,-1 0 0,0 0 0,0 0 0,0-1 0,-1-7 0,-1 7 0,0-1 0,-1 0 0,1 0 0,-1 1 0,-1-1 0,1 1 0,-1 0 0,0 0 0,-10-10 0,-5-3 0,-2 0 0,0 2 0,-1 1 0,-38-22 0,19 13 0,-1 2 0,-82-32 0,102 48 0,0 0 0,0 1 0,-1 2 0,0 0 0,0 1 0,0 1 0,0 2 0,-24 1 0,-17 2 0,39-2 0,-43 5 0,65-5 0,1 0 0,-1-1 0,1 1 0,-1 0 0,1 1 0,-1-1 0,1 0 0,0 0 0,0 1 0,0 0 0,0-1 0,0 1 0,0 0 0,0 0 0,0 0 0,1 0 0,-3 3 0,1 1 0,0-1 0,1 1 0,0-1 0,0 1 0,0 0 0,1 0 0,-2 8 0,2 3 0,0 0 0,1 0 0,0 1 0,5 25 0,18 39 0,-23-82 0,1 1 0,-1-1 0,0 1 0,0-1 0,0 0 0,0 1 0,0-1 0,1 1 0,-1-1 0,0 0 0,0 1 0,0-1 0,0 1 0,0-1 0,0 1 0,0-1 0,0 0 0,0 1 0,0-1 0,-1 1 0,1-1 0,0 0 0,0 1 0,0-1 0,0 1 0,-1-1 0,1 0 0,0 1 0,0-1 0,-1 0 0,1 1 0,0-1 0,-1 0 0,1 0 0,0 1 0,-1-1 0,1 0 0,-1 1 0,-20-4 0,-33-22 0,44 19 0,-5-2 0,0 0 0,0-1 0,0-1 0,1 0 0,1-1 0,0 0 0,-16-18 0,22 19 0,0 1 0,0-1 0,1-1 0,0 1 0,0-1 0,2 0 0,-1 0 0,1-1 0,1 1 0,0-1 0,-2-19 0,3 13 0,1 0 0,1 0 0,1 0 0,1 0 0,0 0 0,1 1 0,1-1 0,1 0 0,0 1 0,1 0 0,14-25 0,-7 19 0,0 0 0,2 1 0,0 1 0,2 1 0,0 0 0,1 1 0,29-23 0,-39 36 0,1 0 0,-1 1 0,2 0 0,-1 0 0,0 1 0,1 0 0,0 1 0,0 0 0,0 0 0,0 1 0,18-1 0,10 1 0,72 6 0,-47 0 0,54 4 0,156 30 0,110 45 0,-40-8 0,-271-61 0,-48-5 0,-24-9 0,0 0 0,0 0 0,0 1 0,-1-1 0,1 0 0,0 1 0,0-1 0,-1 0 0,1 0 0,0 1 0,0-1 0,-1 0 0,1 0 0,0 1 0,-1-1 0,1 0 0,0 0 0,-1 0 0,1 0 0,-1 0 0,1 0 0,0 0 0,-1 0 0,1 0 0,0 1 0,-1-2 0,1 1 0,0 0 0,-1 0 0,1 0 0,-1 0 0,-54 3 0,52-3 0,-38 0 0,-14 0 0,1 2 0,0 2 0,-55 12 0,92-13 0,1 2 0,0 0 0,1 0 0,-1 2 0,1 0 0,0 0 0,1 1 0,0 1 0,0 1 0,1 0 0,0 1 0,1 0 0,0 1 0,-15 19 0,18-19 0,1 1 0,0 0 0,1 1 0,1-1 0,0 1 0,-4 16 0,-17 89 0,26-110 0,0-4 0,0-1 0,0 0 0,1 0 0,0 1 0,-1-1 0,2 0 0,-1 1 0,0-1 0,1 0 0,0 1 0,0-1 0,0 0 0,3 6 0,-2-7 0,0-1 0,0 1 0,0-1 0,0 0 0,1 0 0,-1 0 0,0 0 0,1 0 0,0 0 0,-1-1 0,1 1 0,0-1 0,0 0 0,0 0 0,0 0 0,0 0 0,0 0 0,0-1 0,0 0 0,6 1 0,34-1 0,-1-1 0,1-2 0,69-15 0,-104 16 0,30-5 0,-1-1 0,37-15 0,-55 16 0,-1-1 0,0 0 0,-1-1 0,0-1 0,26-20 0,-41 29 0,-1 0 0,0 0 0,1 0 0,-1 0 0,0-1 0,0 1 0,0 0 0,0-1 0,0 1 0,0-1 0,0 1 0,0-1 0,-1 1 0,1-1 0,0-1 0,-1 2 0,0 0 0,0 0 0,0 1 0,0-1 0,0 0 0,-1 1 0,1-1 0,0 0 0,0 1 0,-1-1 0,1 1 0,0-1 0,-1 0 0,1 1 0,-1-1 0,1 1 0,-1-1 0,1 1 0,-1-1 0,1 1 0,-1-1 0,1 1 0,-1 0 0,1-1 0,-2 1 0,-3-2 0,0 0 0,0 0 0,0 1 0,-1-1 0,1 2 0,-1-1 0,-10 0 0,-12 2 0,0 1 0,0 1 0,0 1 0,0 1 0,1 2 0,0 1 0,0 1 0,1 1 0,0 1 0,-47 29 0,71-39 0,0 1 0,0 0 0,-1-1 0,1 1 0,0 0 0,1 0 0,-1 0 0,0 0 0,1 0 0,-1 1 0,-2 3 0,4-5 0,0 0 0,0 0 0,-1 0 0,1-1 0,0 1 0,0 0 0,0 0 0,0 0 0,0-1 0,0 1 0,1 0 0,-1 0 0,0 0 0,0-1 0,0 1 0,1 0 0,-1 0 0,0-1 0,1 1 0,-1 0 0,1-1 0,-1 1 0,1 0 0,-1-1 0,2 2 0,2 1 0,1-1 0,-1 1 0,0-1 0,1 0 0,0 0 0,0-1 0,-1 1 0,1-1 0,0 0 0,0 0 0,7-1 0,5 2 49,0-2 0,1-1 0,-1 0-1,0-1 1,1 0 0,30-10 0,-19 2-618,0-1 0,54-29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11.650"/>
    </inkml:context>
    <inkml:brush xml:id="br0">
      <inkml:brushProperty name="width" value="0.35" units="cm"/>
      <inkml:brushProperty name="height" value="0.35" units="cm"/>
      <inkml:brushProperty name="color" value="#FFFFFF"/>
    </inkml:brush>
  </inkml:definitions>
  <inkml:trace contextRef="#ctx0" brushRef="#br0">2737 441 24575,'-30'28'0,"-1"-1"0,-2-2 0,-39 23 0,-107 53 0,164-93 0,-27 14 0,-128 65 0,139-73 0,-1-1 0,-1-2 0,-44 10 0,73-20 0,0 0 0,0 0 0,-1 0 0,1-1 0,0 0 0,0 0 0,0 0 0,0 0 0,0-1 0,0 1 0,0-1 0,0 0 0,0 0 0,0-1 0,-4-1 0,7 2 0,0 0 0,0 0 0,0 0 0,0 0 0,0 0 0,1 0 0,-1 0 0,0 0 0,0 0 0,1 0 0,-1 0 0,1-1 0,-1 1 0,1 0 0,-1 0 0,1-1 0,0 1 0,-1-3 0,1 0 0,1 0 0,-1 0 0,1 0 0,-1 0 0,1 0 0,0 1 0,1-1 0,-1 0 0,2-3 0,10-19 0,1 1 0,1 0 0,2 2 0,0 0 0,30-31 0,115-99 0,-67 72 0,3 5 0,3 4 0,199-105 0,-218 142 0,-80 35 0,-1-1 0,1 0 0,-1 1 0,1-1 0,-1 1 0,1-1 0,-1 1 0,1 0 0,0 0 0,-1 0 0,1 0 0,-1 0 0,1 0 0,0 0 0,-1 0 0,1 0 0,-1 1 0,1-1 0,-1 1 0,1-1 0,-1 1 0,3 1 0,-4-1 0,1 1 0,-1-1 0,0 1 0,0 0 0,1-1 0,-1 1 0,0 0 0,0-1 0,0 1 0,-1 0 0,1-1 0,0 1 0,-1 0 0,1-1 0,-1 1 0,1-1 0,-1 1 0,0-1 0,0 1 0,1-1 0,-3 2 0,-18 33 0,-2-2 0,-2-1 0,-35 38 0,45-54 0,-152 170 0,-193 167 0,309-311 0,29-29 0,35-28 0,9-4 0,1 2 0,1 0 0,50-23 0,89-30 0,-93 41 0,8-5 0,-30 11 0,1 2 0,0 3 0,61-14 0,-108 30 0,1 1 0,-1-1 0,0 1 0,1 0 0,-1 0 0,1-1 0,-1 2 0,1-1 0,-1 0 0,1 0 0,4 2 0,-7-2 0,0 0 0,0 1 0,0-1 0,1 0 0,-1 0 0,0 0 0,0 1 0,0-1 0,0 0 0,0 0 0,1 0 0,-1 1 0,0-1 0,0 0 0,0 0 0,0 1 0,0-1 0,0 0 0,0 0 0,0 1 0,0-1 0,0 0 0,0 0 0,0 1 0,0-1 0,0 0 0,0 0 0,0 1 0,0-1 0,0 0 0,0 0 0,-1 1 0,1-1 0,0 0 0,-13 15 0,-11 3 0,-2-1 0,0-2 0,0 0 0,-1-2 0,-35 12 0,-3 3 0,-308 125 0,292-131 0,78-21 0,0-1 0,0 1 0,1-1 0,-1 0 0,0 0 0,0 0 0,1 0 0,-6-2 0,8 2 0,-1 0 0,1 0 0,-1 0 0,1-1 0,-1 1 0,1 0 0,-1-1 0,1 1 0,-1 0 0,1-1 0,0 1 0,-1 0 0,1-1 0,-1 1 0,1-1 0,0 1 0,-1-1 0,1 1 0,0-1 0,0 1 0,-1-1 0,1 1 0,0-1 0,0 1 0,0-1 0,0 0 0,0-3 0,1 0 0,0 1 0,0-1 0,0 0 0,0 1 0,1-1 0,-1 1 0,1 0 0,0 0 0,0-1 0,4-3 0,12-17 0,1 1 0,1 1 0,2 0 0,27-21 0,101-69 0,-136 102 0,46-31 0,36-28 0,-90 61 0,-16 7 0,-20 9 0,-13 9 0,-58 31 0,-27 12 0,125-59 0,-1 0 0,1 0 0,0 0 0,0 0 0,0-1 0,-1 1 0,-5-1 0,8 0 0,1 0 0,-1 0 0,0 0 0,0-1 0,0 1 0,0 0 0,0 0 0,0-1 0,1 1 0,-1-1 0,0 1 0,0 0 0,1-1 0,-1 1 0,0-1 0,0 0 0,1 1 0,-1-1 0,1 0 0,-2 0 0,2-2 0,-1 1 0,1-1 0,-1 0 0,1 1 0,0-1 0,0 1 0,0-1 0,0 0 0,0 1 0,1-1 0,-1 1 0,1-1 0,-1 0 0,1 1 0,0 0 0,0-1 0,0 1 0,1-1 0,1-2 0,46-74 0,-34 58 0,-1-1 0,21-44 0,-34 64 0,0 0 0,-1 0 0,1 0 0,0 0 0,0-1 0,-1 1 0,1 0 0,-1 0 0,0 0 0,0-1 0,0 1 0,0 0 0,0 0 0,-1-3 0,0 4 0,0 0 0,0 0 0,0 0 0,0 1 0,0-1 0,0 0 0,0 1 0,0-1 0,0 1 0,-1-1 0,1 1 0,0 0 0,0-1 0,-1 1 0,1 0 0,0 0 0,0 0 0,-1 0 0,1 0 0,0 0 0,-1 0 0,1 0 0,0 0 0,0 1 0,-1-1 0,1 1 0,-2 0 0,-84 19 0,-105 40 0,141-43 0,-346 147 0,190-73 0,168-76 0,39-15 0,0-1 0,0 1 0,0 0 0,1 0 0,-1 0 0,0 0 0,0-1 0,0 1 0,0 0 0,0 0 0,0 0 0,0 0 0,0-1 0,0 1 0,0 0 0,0 0 0,0 0 0,0-1 0,0 1 0,0 0 0,0 0 0,0 0 0,0-1 0,0 1 0,0 0 0,0 0 0,0 0 0,0-1 0,0 1 0,0 0 0,-1 0 0,1 0 0,0 0 0,0-1 0,0 1 0,0 0 0,0 0 0,-1 0 0,1 0 0,0 0 0,0 0 0,0-1 0,0 1 0,-1 0 0,1 0 0,0 0 0,0 0 0,0 0 0,-1 0 0,1 0 0,0 0 0,0 0 0,0 0 0,-1 0 0,1 0 0,0 0 0,0 0 0,0 0 0,-1 0 0,1 0 0,0 0 0,0 0 0,0 0 0,0 0 0,-1 1 0,7-8 0,0 1 0,0 1 0,0-1 0,1 1 0,0 0 0,0 1 0,15-8 0,56-20 0,-33 21 0,-43 10 0,0 1 0,0 0 0,0 0 0,0 0 0,0 0 0,0 0 0,0 0 0,0 0 0,0 1 0,0-1 0,0 1 0,0 0 0,0-1 0,0 1 0,0 0 0,0 0 0,-1 0 0,4 2 0,-5-2 0,1 0 0,-1-1 0,1 1 0,-1 0 0,1 0 0,-1 0 0,1-1 0,-1 1 0,0 0 0,0 0 0,1 0 0,-1 0 0,0 0 0,0 0 0,0 0 0,0-1 0,0 1 0,0 0 0,0 0 0,0 0 0,0 0 0,-1 0 0,1 0 0,0 0 0,-1-1 0,1 1 0,0 0 0,-1 0 0,1 0 0,-1-1 0,0 2 0,-22 23 0,21-23 0,-16 14 0,-1-1 0,-1-1 0,0 0 0,-28 13 0,47-27 0,1 1 0,0-1 0,-1 0 0,1 1 0,-1-1 0,1 1 0,-1-1 0,1 0 0,-1 0 0,0 1 0,1-1 0,-1 0 0,1 0 0,-1 1 0,0-1 0,1 0 0,-1 0 0,1 0 0,-1 0 0,0 0 0,1 0 0,-1 0 0,0 0 0,1 0 0,-1-1 0,1 1 0,-2 0 0,18-17 0,59-39 0,2 4 0,90-46 0,-94 57 0,145-73 0,-54 30 0,-228 103 0,-2 5 0,-94 28 0,157-51 0,1 0 0,-1 0 0,0-1 0,1 1 0,-1-1 0,0 0 0,1 0 0,-1 0 0,-4 0 0,7-1 0,0 1 0,-1 0 0,1 0 0,0 0 0,0-1 0,0 1 0,-1 0 0,1 0 0,0 0 0,0-1 0,0 1 0,0 0 0,0 0 0,-1-1 0,1 1 0,0 0 0,0 0 0,0-1 0,0 1 0,0 0 0,0-1 0,0 1 0,0 0 0,0 0 0,0-1 0,0 1 0,0 0 0,0-1 0,0 1 0,0 0 0,1 0 0,-1-1 0,0 1 0,0 0 0,0 0 0,0-1 0,0 1 0,0 0 0,1 0 0,-1 0 0,0-1 0,0 1 0,0 0 0,1 0 0,-1 0 0,0-1 0,6-5 0,0 1 0,0-1 0,1 1 0,13-8 0,42-20 0,2 2 0,112-37 0,-168 65 0,-15 4 0,-29 9 0,-251 69 0,-30 9 0,301-83 0,-1 0 0,1 2 0,1 0 0,-1 0 0,1 1 0,-23 17 0,30-17 0,0-1 0,0 2 0,0-1 0,1 1 0,0 0 0,1 0 0,0 1 0,0-1 0,1 1 0,-7 21 0,-4 14 0,-37 90 0,40-106 0,10-20 0,-1 0 0,0 1 0,0-1 0,-1-1 0,-1 1 0,1-1 0,-1 0 0,-1 0 0,1-1 0,-1 0 0,0 0 0,-1 0 0,-9 5 0,-122 64 0,137-75 0,0 0 0,0 0 0,0 0 0,0 0 0,0 0 0,0-1 0,0 1 0,0-1 0,-1 0 0,1 0 0,0 1 0,0-1 0,0-1 0,0 1 0,0 0 0,-1 0 0,1-1 0,0 1 0,0-1 0,0 0 0,0 0 0,-3-1 0,3 0 0,0 0 0,1 0 0,-1 0 0,1 0 0,-1 0 0,1 0 0,0 0 0,0-1 0,0 1 0,0 0 0,1-1 0,-1 1 0,0-1 0,1 1 0,0-1 0,-1 1 0,1-1 0,0 1 0,1-5 0,0-5 0,1 1 0,0 0 0,1 1 0,0-1 0,1 0 0,0 1 0,0 0 0,1 0 0,1 0 0,11-16 0,-4 9 0,0 0 0,1 2 0,1-1 0,30-23 0,-43 38 0,5-5 0,0 1 0,1 0 0,-1 0 0,1 1 0,10-5 0,-17 9 0,1-1 0,0 1 0,0-1 0,-1 1 0,1-1 0,0 1 0,0 0 0,0 0 0,0 0 0,0 0 0,-1 0 0,1 0 0,0 1 0,0-1 0,0 1 0,0-1 0,-1 1 0,1 0 0,0-1 0,-1 1 0,1 0 0,-1 0 0,1 0 0,-1 1 0,1-1 0,-1 0 0,1 0 0,-1 1 0,0-1 0,0 1 0,2 2 0,2 6 0,0 0 0,-1 0 0,0 0 0,0 1 0,-1-1 0,-1 1 0,0 0 0,0 0 0,0 22 0,-2-2 0,-1 1 0,-7 41 0,-5-5 0,-28 81 0,11-45 0,28-98 0,1-1 0,-1 0 0,2 0 0,-1 1 0,0-1 0,1 0 0,0 1 0,2 8 0,-2-12 0,1 0 0,-1 0 0,1 0 0,0 0 0,0-1 0,0 1 0,0 0 0,0-1 0,0 1 0,1-1 0,-1 1 0,0-1 0,1 1 0,-1-1 0,1 0 0,-1 0 0,1 0 0,0 0 0,0 0 0,-1 0 0,1 0 0,0-1 0,0 1 0,0-1 0,0 1 0,2-1 0,16 3 0,0-1 0,0-2 0,0 0 0,0-1 0,0-1 0,22-5 0,4 1 0,12-2 0,74-19 0,-112 22 0,0-1 0,-1-1 0,0-1 0,0 0 0,-1-2 0,0 0 0,21-16 0,-37 25 0,0 0 0,-1-1 0,1 1 0,-1-1 0,1 1 0,-1-1 0,0 1 0,0-1 0,0 0 0,1 1 0,-2-1 0,1 0 0,0 0 0,1-2 0,-2 3 0,0 0 0,0 0 0,0 0 0,0 0 0,0 0 0,-1 0 0,1 0 0,0 1 0,0-1 0,-1 0 0,1 0 0,0 0 0,-1 0 0,1 1 0,-1-1 0,1 0 0,-1 0 0,1 1 0,-1-1 0,0 0 0,1 1 0,-2-2 0,-3-1 0,0 0 0,0 1 0,0-1 0,0 1 0,-1 0 0,1 0 0,-1 1 0,-6-2 0,-27-3 0,20 3 0,0 0 0,0-1 0,0 0 0,1-2 0,-21-9 0,36 14 0,0 0 0,0-1 0,0 0 0,0 0 0,1 0 0,-1 0 0,0 0 0,1 0 0,0-1 0,-1 1 0,1-1 0,0 1 0,0-1 0,0 0 0,1 0 0,-1 0 0,1 0 0,0 0 0,-1-1 0,1 1 0,1 0 0,-1 0 0,0-1 0,1 1 0,0 0 0,0-1 0,0 1 0,0-1 0,0 1 0,1 0 0,-1-1 0,1 1 0,0 0 0,0 0 0,3-6 0,1-4 0,2 0 0,0 1 0,0-1 0,1 1 0,0 1 0,1-1 0,19-18 0,-14 17 0,1 1 0,-1 0 0,2 0 0,0 2 0,26-14 0,-40 23 0,0-1 0,0 1 0,0 0 0,0 1 0,0-1 0,0 0 0,1 0 0,-1 1 0,0 0 0,0-1 0,1 1 0,-1 0 0,0 0 0,0 0 0,1 0 0,-1 1 0,0-1 0,0 0 0,1 1 0,2 1 0,-4-1 0,1 1 0,-1-1 0,1 1 0,-1-1 0,0 1 0,0 0 0,0 0 0,0 0 0,0-1 0,0 1 0,0 0 0,-1 0 0,1 0 0,-1 0 0,1 1 0,-1-1 0,0 0 0,0 0 0,0 0 0,0 0 0,0 2 0,-1 11 0,1-10 0,0 0 0,0 0 0,0 0 0,1 0 0,-1 0 0,3 9 0,-2-12 0,1 0 0,-1 1 0,0-1 0,1 1 0,-1-1 0,1 0 0,0 0 0,0 0 0,0 0 0,0 0 0,0-1 0,0 1 0,0 0 0,1-1 0,-1 0 0,5 2 0,20 9 0,0-2 0,1-1 0,49 9 0,97 8 0,-93-15 0,-34-5 0,102 19 0,-125-20 0,0 1 0,-1 2 0,0 0 0,24 13 0,-42-19 0,0 1 0,0 0 0,-1 0 0,1 0 0,-1 1 0,0-1 0,0 1 0,0 0 0,0 1 0,0-1 0,-1 0 0,0 1 0,0 0 0,4 8 0,-6-10 0,0 0 0,-1 1 0,1-1 0,-1 1 0,1-1 0,-1 1 0,0-1 0,-1 1 0,1-1 0,0 1 0,-1-1 0,0 1 0,0-1 0,0 0 0,0 1 0,0-1 0,-1 0 0,0 0 0,1 0 0,-1 0 0,0 0 0,-1 0 0,1-1 0,-3 4 0,-11 8 0,-1 0 0,-1 0 0,0-2 0,-1 0 0,0-1 0,-1-1 0,-29 10 0,-273 92 0,19-8 0,216-69 0,-2-5 0,-142 31 0,-12 2 0,218-56 0,25-7 0,0 1 0,-1-1 0,1 0 0,0 0 0,0 0 0,-1 0 0,1 0 0,0 0 0,0 0 0,0 0 0,-1 0 0,1-1 0,0 1 0,0 0 0,0 0 0,-1 0 0,1 0 0,0 0 0,0 0 0,0 0 0,-1 0 0,1-1 0,0 1 0,0 0 0,0 0 0,0 0 0,-1 0 0,1 0 0,0-1 0,0 1 0,0 0 0,0 0 0,0 0 0,0-1 0,0 1 0,0 0 0,-1 0 0,1-1 0,0 1 0,0 0 0,0 0 0,0 0 0,0-1 0,0 1 0,0 0 0,0 0 0,0 0 0,1-1 0,-1 1 0,0 0 0,0 0 0,0-1 0,0 1 0,0 0 0,0 0 0,7-16 0,-6 14 0,30-48 0,-24 40 0,0 0 0,-1-1 0,0 0 0,9-22 0,-14 32 0,-1 0 0,0 0 0,0 0 0,1 0 0,-1 0 0,0 0 0,0 0 0,0 0 0,0 0 0,0 0 0,0 0 0,0 0 0,0 0 0,0 0 0,-1 0 0,1 0 0,0 0 0,-1 0 0,1 0 0,-1 1 0,1-1 0,-1 0 0,1 0 0,-1 0 0,1 1 0,-2-2 0,1 1 0,-1 0 0,1 1 0,-1-1 0,1 0 0,-1 1 0,0-1 0,1 1 0,-1 0 0,0-1 0,1 1 0,-1 0 0,0 0 0,-3 1 0,-4 0 0,0 0 0,0 1 0,0 0 0,-13 6 0,5-2 0,0 2 0,1 0 0,-1 1 0,2 0 0,-1 2 0,2-1 0,-1 2 0,2 0 0,-1 1 0,2 0 0,-1 1 0,2 0 0,0 1 0,1 0 0,0 1 0,2 0 0,-1 0 0,2 1 0,-7 23 0,3 9 0,2 0 0,3 1 0,2 0 0,3 84 0,0-131 0,1 0 0,0 0 0,0 0 0,0 0 0,1 0 0,-1 0 0,1-1 0,0 1 0,-1 0 0,1 0 0,0 0 0,1 0 0,-1-1 0,0 1 0,1 0 0,0-1 0,-1 0 0,1 1 0,0-1 0,0 0 0,1 0 0,-1 0 0,0 0 0,1 0 0,-1 0 0,1-1 0,-1 1 0,1-1 0,0 0 0,0 0 0,-1 0 0,1 0 0,0 0 0,3 0 0,41 7 0,-1-1 0,1-3 0,1-2 0,51-4 0,-48 1 0,187-5 0,-280 7 0,1 1 0,0 2 0,0 1 0,0 3 0,1 1 0,0 2 0,-46 20 0,71-25 0,7-2 0,-1-1 0,1 0 0,-1 0 0,-9 1 0,17-4 0,-1 0 0,0 1 0,1-1 0,-1 0 0,0 0 0,0 0 0,1 0 0,-1-1 0,0 1 0,1 0 0,-1-1 0,0 1 0,1-1 0,-1 0 0,1 1 0,-1-1 0,1 0 0,-1 0 0,1 0 0,0 0 0,-1 0 0,1 0 0,0-1 0,0 1 0,0 0 0,-2-3 0,-1-3 0,1 0 0,0-1 0,1 1 0,0 0 0,0-1 0,0 1 0,0-14 0,-1-61 0,4 61 0,11-254 0,-5 168 0,-7 103 0,1 1 0,-1-1 0,0 1 0,-1-1 0,1 1 0,0-1 0,-1 1 0,0-1 0,0 1 0,0 0 0,0-1 0,-1 1 0,1 0 0,-4-6 0,3 7 0,0 0 0,0 1 0,-1-1 0,1 0 0,0 1 0,-1-1 0,1 1 0,-1 0 0,1 0 0,-1 0 0,1 0 0,-1 1 0,0-1 0,0 0 0,1 1 0,-1 0 0,0 0 0,0 0 0,-5 0 0,-9 2 0,1 0 0,-1 1 0,1 1 0,-33 11 0,-63 34 0,42-16 0,63-30 0,1 0 0,-1 0 0,0-1 0,0 0 0,0 0 0,0 0 0,0-1 0,0 0 0,-1-1 0,1 0 0,-11 0 0,17-1 0,-1 1 0,1 0 0,0 0 0,0-1 0,0 1 0,0-1 0,0 1 0,0-1 0,0 1 0,1-1 0,-1 1 0,0-1 0,0 0 0,0 0 0,0 1 0,1-1 0,-1 0 0,0 0 0,1 0 0,-1 0 0,1 0 0,-1 0 0,1 0 0,-1 0 0,1 0 0,0 0 0,0 0 0,-1 0 0,1 0 0,0 0 0,0 0 0,0 0 0,0 0 0,0-1 0,0 1 0,0 0 0,1-1 0,-1 2 0,0 0 0,0 1 0,0-1 0,0 0 0,0 1 0,1-1 0,-1 0 0,0 1 0,0-1 0,0 0 0,0 1 0,1-1 0,-1 0 0,0 1 0,0-1 0,1 0 0,-1 0 0,0 0 0,0 1 0,1-1 0,-1 0 0,0 0 0,1 0 0,-1 1 0,0-1 0,1 0 0,-1 0 0,0 0 0,1 0 0,-1 0 0,0 0 0,1 0 0,-1 0 0,0 0 0,1 0 0,-1 0 0,0 0 0,1 0 0,-1 0 0,0 0 0,1 0 0,-1 0 0,0-1 0,1 1 0,-1 0 0,0 0 0,1 0 0,-1 0 0,0-1 0,0 1 0,1 0 0,-1 0 0,0-1 0,0 1 0,1 0 0,-1 0 0,0-1 0,0 1 0,0 0 0,1-1 0,-1 1 0,0 0 0,0-1 0,0 1 0,0 0 0,0-1 0,0 1 0,0 0 0,0-1 0,13 28 0,-11-14 0,0 0 0,-2 0 0,1 0 0,-1 0 0,-1 0 0,-1 0 0,-4 23 0,-33 94 0,25-88 0,1-3 0,-1 10 0,-3 0 0,-2-1 0,-1-1 0,-33 53 0,-67 97 0,102-160 0,18-37 0,-1 0 0,1 0 0,0 1 0,0-1 0,-1 0 0,1 1 0,0-1 0,0 0 0,0 1 0,0-1 0,0 0 0,-1 1 0,1-1 0,0 0 0,0 1 0,0-1 0,0 0 0,0 1 0,0-1 0,0 0 0,0 1 0,0-1 0,0 0 0,0 1 0,0-1 0,1 0 0,-1 1 0,0-1 0,0 0 0,0 1 0,0-1 0,1 0 0,-1 1 0,0-1 0,0 0 0,0 0 0,1 1 0,-1-1 0,0 0 0,0 0 0,1 1 0,-1-1 0,0 0 0,1 0 0,-1 0 0,0 0 0,1 0 0,-1 1 0,0-1 0,1 0 0,-1 0 0,0 0 0,1 0 0,-1 0 0,0 0 0,1 0 0,-1 0 0,0 0 0,1 0 0,23-9 0,-21 7 0,189-102 0,-17 8 0,-112 65 0,1 4 0,1 2 0,95-23 0,-150 46 0,-1 0 0,0 1 0,1 0 0,-1 0 0,1 1 0,-1 1 0,10 0 0,-17 0 0,0-1 0,0 1 0,-1-1 0,1 1 0,0 0 0,0-1 0,-1 1 0,1 0 0,0 0 0,-1 0 0,1 1 0,-1-1 0,0 0 0,1 0 0,-1 1 0,0-1 0,0 1 0,0-1 0,0 1 0,0 0 0,0-1 0,0 1 0,0 0 0,-1 0 0,1-1 0,-1 1 0,1 0 0,-1 0 0,0 0 0,1 0 0,-1 0 0,0 0 0,-1-1 0,1 1 0,0 0 0,0 0 0,-1 0 0,0 3 0,-3 10 0,-1 1 0,0-1 0,-1 0 0,0-1 0,-2 1 0,1-2 0,-18 25 0,1-8 0,0-1 0,-34 32 0,46-49 0,0 0 0,-1 0 0,0-1 0,-1-1 0,0 0 0,-1-1 0,0-1 0,-30 12 0,43-19 0,0 0 0,-1-1 0,1 1 0,0-1 0,0 0 0,-1 0 0,1 1 0,0-1 0,-1-1 0,1 1 0,0 0 0,-3-1 0,4 0 0,0 1 0,0-1 0,0 1 0,0-1 0,1 1 0,-1-1 0,0 0 0,1 1 0,-1-1 0,0 0 0,1 0 0,-1 0 0,1 1 0,-1-1 0,1 0 0,-1 0 0,1 0 0,0 0 0,-1 0 0,1 0 0,0 0 0,0 0 0,0 0 0,0 0 0,0 1 0,0-1 0,0 0 0,0-1 0,0 1 0,0 0 0,0 0 0,0 0 0,0 0 0,-1 0 0,1 0 0,0 0 0,0 0 0,-1 1 0,1-1 0,-1 0 0,1 0 0,-1 0 0,1 0 0,-1 1 0,1-1 0,-1 0 0,1 1 0,-1-1 0,0 0 0,0 1 0,1-1 0,-1 1 0,0-1 0,0 1 0,0 0 0,1-1 0,-1 1 0,0 0 0,0-1 0,0 1 0,0 0 0,0 0 0,0 0 0,0 0 0,0 0 0,0 0 0,0 0 0,0 0 0,-49 7 0,36-4 0,12-2 0,-284 47 0,205-38 0,-129 0 0,207-10 0,-49-3 0,49 2 0,0 1 0,0-1 0,0 0 0,0 1 0,0-1 0,0-1 0,0 1 0,0 0 0,1-1 0,-1 1 0,0-1 0,-3-3 0,5 4 0,1 0 0,-1 0 0,1 1 0,-1-1 0,1 0 0,-1 0 0,1 0 0,0 0 0,-1 0 0,1 0 0,0 0 0,0 0 0,-1 0 0,1 0 0,0 0 0,0 0 0,0 0 0,0 0 0,1 0 0,-1 0 0,0 0 0,0 0 0,0 0 0,1 0 0,0-1 0,14-23 0,-14 24 0,11-14 0,0 1 0,1 0 0,1 1 0,27-21 0,69-37 0,-77 52 0,-1-2 0,-1-1 0,35-31 0,-59 46 0,8-6 0,-1-1 0,0-1 0,0 0 0,-2 0 0,0-2 0,-1 1 0,18-36 0,-11 8 0,2 1 0,35-52 0,-52 90 0,17-28 0,-19 31 0,-1 1 0,1-1 0,0 1 0,-1-1 0,1 1 0,-1-1 0,0 1 0,1-1 0,-1 1 0,0-1 0,0 1 0,0-1 0,0 0 0,0 1 0,-1-1 0,1 1 0,0-1 0,-1 1 0,0-4 0,0 5 0,0-1 0,0 1 0,0-1 0,0 1 0,0-1 0,1 1 0,-1-1 0,0 1 0,-1 0 0,1-1 0,0 1 0,0 0 0,0 0 0,0 0 0,0 0 0,0 0 0,0 0 0,0 0 0,0 0 0,0 0 0,0 1 0,0-1 0,0 0 0,0 1 0,0-1 0,0 1 0,0-1 0,-2 2 0,-30 17 0,30-18 0,-14 11 0,1 1 0,0 0 0,1 1 0,0 0 0,1 1 0,1 1 0,1 0 0,0 1 0,-16 31 0,9-16 0,-1-1 0,-2 0 0,-49 53 0,70-83 0,0 0 0,1 0 0,-1 0 0,0 0 0,0 0 0,0 0 0,0 0 0,0-1 0,0 1 0,0 0 0,0-1 0,0 1 0,0-1 0,0 1 0,0-1 0,0 0 0,-1 1 0,1-1 0,0 0 0,0 0 0,0 0 0,-1 0 0,1 0 0,0 0 0,-2 0 0,2-1 0,0 0 0,0 0 0,1 0 0,-1 0 0,0 0 0,0 0 0,0 0 0,1 0 0,-1 0 0,1 0 0,-1 0 0,1-1 0,-1 1 0,1 0 0,0 0 0,-1-1 0,1 1 0,0-3 0,-1-4 0,1 0 0,0 0 0,0 0 0,1-1 0,0 1 0,3-11 0,3 3 0,0 1 0,0 0 0,14-20 0,-13 23 0,0-1 0,-1 0 0,-1 0 0,7-18 0,-13 31 0,0-1 0,1 0 0,-1 1 0,0-1 0,0 0 0,0 0 0,0 1 0,0-1 0,1 0 0,-1 0 0,0 1 0,-1-1 0,1 0 0,0 1 0,0-1 0,0 0 0,0 0 0,-1 1 0,1-1 0,0 0 0,0 1 0,-1-1 0,1 0 0,-1 1 0,1-1 0,-1 0 0,1 1 0,-1-1 0,1 1 0,-1-1 0,-1 0 0,0 0 0,1 1 0,-1-1 0,0 1 0,1 0 0,-1 0 0,0-1 0,1 1 0,-1 0 0,0 0 0,0 0 0,-2 1 0,-3 0 0,0 1 0,0 0 0,0 0 0,0 1 0,-9 4 0,-26 22 316,29-18-876,-2-2-1,-16 10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20.707"/>
    </inkml:context>
    <inkml:brush xml:id="br0">
      <inkml:brushProperty name="width" value="0.35" units="cm"/>
      <inkml:brushProperty name="height" value="0.35" units="cm"/>
      <inkml:brushProperty name="color" value="#FFFFFF"/>
    </inkml:brush>
  </inkml:definitions>
  <inkml:trace contextRef="#ctx0" brushRef="#br0">1960 125 24575,'72'-20'0,"1"2"0,-51 14 0</inkml:trace>
  <inkml:trace contextRef="#ctx0" brushRef="#br0" timeOffset="-1">2212 69 24575,'0'0'0</inkml:trace>
  <inkml:trace contextRef="#ctx0" brushRef="#br0" timeOffset="-3">2027 125 24575,'14'-43'0,"3"-3"0,-17 44 0,1 1 0,-1 0 0,1 0 0,-1 0 0,0 0 0,0-1 0,1 1 0,-1 0 0,0 0 0,0-1 0,0 1 0,0 0 0,0 0 0,0-1 0,-1 1 0,1 0 0,0 0 0,-1 0 0,1-1 0,-2-1 0,1 2 0,1 1 0,-1-1 0,0 0 0,0 1 0,0-1 0,0 0 0,0 1 0,0-1 0,0 1 0,0 0 0,-1-1 0,1 1 0,0 0 0,0 0 0,0 0 0,0 0 0,0 0 0,-2 0 0,-9 1 0,1 1 0,0 0 0,-21 8 0,17-6 0,-195 77 0</inkml:trace>
  <inkml:trace contextRef="#ctx0" brushRef="#br0" timeOffset="-5">1121 590 24575,'-51'74'0,"32"-53"0,-18 25 0,34-43 0,1 1 0,-1 0 0,1 0 0,0 0 0,0 0 0,1 0 0,-1 0 0,1 1 0,-1 6 0,2-10 0,0 0 0,0 1 0,0-1 0,0 0 0,0 0 0,0 0 0,1 0 0,-1-1 0,0 1 0,1 0 0,-1 0 0,1 0 0,-1 0 0,1 0 0,0 0 0,-1 0 0,1-1 0,0 1 0,-1 0 0,1-1 0,0 1 0,0 0 0,0-1 0,0 1 0,-1-1 0,1 1 0,0-1 0,0 0 0,0 1 0,2-1 0,35 7 0,-30-6 0,93 6 0,111-8 0,-58-1 0,-144 1 0,-1 2 0,1-1 0,-1 1 0,1 1 0,-1 0 0,14 4 0,-21-5 0,0 0 0,-1-1 0,1 1 0,0 0 0,-1 0 0,1 0 0,-1 0 0,1 1 0,-1-1 0,0 0 0,1 1 0,-1-1 0,0 1 0,0-1 0,0 1 0,0 0 0,0-1 0,0 1 0,0 0 0,-1-1 0,1 1 0,-1 0 0,1 0 0,-1 0 0,0 0 0,0 0 0,0 0 0,0-1 0,0 1 0,0 0 0,0 0 0,0 0 0,-1 0 0,1 0 0,-1-1 0,0 1 0,-1 3 0,-1 2 0,-1 1 0,0 0 0,-1-1 0,1 0 0,-1 0 0,-1 0 0,0 0 0,0-1 0,0 0 0,0-1 0,-1 1 0,0-1 0,-9 5 0,8-5 0,-1 0 0,1 0 0,-2-1 0,1 0 0,0-1 0,-1 0 0,1 0 0,-1-1 0,0-1 0,-19 2 0,27-3 0,1 0 0,-1 0 0,1 0 0,-1 0 0,1 0 0,-1-1 0,1 1 0,-1 0 0,1-1 0,0 1 0,-1-1 0,1 0 0,0 1 0,-1-1 0,-1-1 0,3 1 0,0 1 0,-1-1 0,1 1 0,0-1 0,0 1 0,-1-1 0,1 1 0,0-1 0,0 1 0,0-1 0,0 1 0,0-1 0,0 1 0,0-1 0,0 0 0,0 1 0,0-1 0,0 1 0,0-1 0,1 1 0,-1-1 0,0 1 0,0-1 0,1 1 0,-1-1 0,0 1 0,1-1 0,2-3 0,0 1 0,0-1 0,0 1 0,1 0 0,-1 0 0,1 1 0,0-1 0,7-3 0,22-9 0,0 3 0,47-12 0,-48 16 0,-1-2 0,45-20 0,-76 30 0,0 0 0,0 0 0,-1 0 0,1-1 0,0 1 0,0 0 0,0 0 0,0 0 0,0 0 0,-1 0 0,1 0 0,0 0 0,0 0 0,0-1 0,0 1 0,0 0 0,0 0 0,-1 0 0,1 0 0,0 0 0,0-1 0,0 1 0,0 0 0,0 0 0,0 0 0,0 0 0,0-1 0,0 1 0,0 0 0,0 0 0,0 0 0,0 0 0,0-1 0,0 1 0,0 0 0,0 0 0,0 0 0,0 0 0,0-1 0,0 1 0,0 0 0,0 0 0,0 0 0,0 0 0,0-1 0,1 1 0,-1 0 0,0 0 0,0 0 0,0 0 0,0 0 0,0 0 0,0-1 0,1 1 0,-1 0 0,-16-2 0,0 0 0,0 1 0,-29 2 0,9-1 0,-498 8 0,542-8 0,61 0 0,-43-1 0,-22 0 0,-7 0 0,-665-101 0,597 91 0,-24-4 0,61 7 0,34 8 0,0 0 0,0 0 0,-1 0 0,1 0 0,0 0 0,0 0 0,0 0 0,0 0 0,0 0 0,0 0 0,0 0 0,0 0 0,-1 0 0,1 0 0,0 0 0,0 0 0,0 0 0,0 0 0,0 0 0,0 0 0,0 0 0,0 0 0,0 0 0,0 0 0,-1 0 0,1 0 0,0 0 0,0 0 0,0 0 0,0-1 0,0 1 0,0 0 0,0 0 0,0 0 0,0 0 0,0 0 0,0 0 0,0 0 0,0 0 0,0 0 0,0 0 0,0-1 0,0 1 0,0 0 0,0 0 0,0 0 0,0 0 0,0 0 0,0 0 0,0 0 0,0 0 0,0 0 0,0-1 0,0 1 0,0 0 0,0 0 0,0 0 0,0 0 0,0 0 0,0 0 0,0 0 0,0 0 0,0 0 0,0-1 0,17-1 0,237 0 0,-80 4 0,-163-1 0,0-2 0,1 1 0,-1-1 0,0-1 0,0 0 0,21-6 0,-32 8 0,0-1 0,0 1 0,1 0 0,-1 0 0,0 0 0,0 0 0,1 0 0,-1 0 0,0 0 0,0 0 0,0-1 0,1 1 0,-1 0 0,0 0 0,0 0 0,0 0 0,1-1 0,-1 1 0,0 0 0,0 0 0,0 0 0,0-1 0,0 1 0,0 0 0,1 0 0,-1-1 0,0 1 0,0 0 0,0 0 0,0-1 0,0 1 0,0 0 0,0 0 0,0-1 0,0 1 0,0 0 0,0 0 0,0-1 0,0 1 0,0 0 0,-1 0 0,1-1 0,0 1 0,0 0 0,0 0 0,0-1 0,0 1 0,0 0 0,-1 0 0,1 0 0,0-1 0,0 1 0,0 0 0,0 0 0,-1 0 0,1 0 0,0 0 0,0-1 0,-1 1 0,1 0 0,-8-4 0,0 1 0,-1 0 0,1 0 0,-1 1 0,1 0 0,-1 1 0,-12-2 0,-7 0 0,-161-23 0,-128-23 0,255 32 0,49 9 0,14 2 0,22-1 0,32 1 0,88 2 0,35-3 0,-156 4 0,124-18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36.300"/>
    </inkml:context>
    <inkml:brush xml:id="br0">
      <inkml:brushProperty name="width" value="0.35" units="cm"/>
      <inkml:brushProperty name="height" value="0.35" units="cm"/>
      <inkml:brushProperty name="color" value="#FFFFFF"/>
    </inkml:brush>
  </inkml:definitions>
  <inkml:trace contextRef="#ctx0" brushRef="#br0">285 1976 24575,'2'-174'0,"-5"-182"0,-1 320 0,4 36 0,0 0 0,0 0 0,0-1 0,0 1 0,0 0 0,0 0 0,0 0 0,0-1 0,0 1 0,0 0 0,0 0 0,0 0 0,0 0 0,0-1 0,0 1 0,0 0 0,0 0 0,0 0 0,0 0 0,0-1 0,-1 1 0,1 0 0,0 0 0,0 0 0,0 0 0,0 0 0,0 0 0,-1-1 0,1 1 0,0 0 0,0 0 0,0 0 0,0 0 0,-1 0 0,1 0 0,0 0 0,0 0 0,0 0 0,0 0 0,-1 0 0,1 0 0,0 0 0,0 0 0,-6 9 0,-5 21 0,10-24 0,-3 6 0,0 0 0,-1-1 0,0 0 0,-10 18 0,15-28 0,-1-1 0,1 1 0,0 0 0,-1-1 0,1 1 0,-1 0 0,1-1 0,0 1 0,-1-1 0,1 1 0,-1-1 0,0 1 0,1-1 0,-1 1 0,1-1 0,-1 1 0,0-1 0,1 0 0,-1 1 0,0-1 0,0 0 0,1 0 0,-1 1 0,0-1 0,1 0 0,-1 0 0,0 0 0,0 0 0,1 0 0,-1 0 0,0 0 0,0 0 0,1 0 0,-1 0 0,0-1 0,0 1 0,1 0 0,-1 0 0,0-1 0,1 1 0,-1-1 0,0 1 0,1 0 0,-1-1 0,1 1 0,-1-1 0,0 1 0,0-2 0,-2-3 0,0 0 0,0 0 0,1 0 0,-1 0 0,-1-8 0,-13-42 0,3-2 0,2 0 0,3-1 0,2 0 0,3 0 0,4-82 0,1 134 0,-1 14 0,1 30 0,0-15 0,-1-44 0,0-86 0,-2-199 0,-3 210 0,-20-110 0,19 174 0,-50-243 0,46 249 0,10 26 0,0 0 0,0-1 0,0 1 0,0 0 0,0 0 0,0 0 0,0 0 0,0 0 0,0 0 0,-1 0 0,1-1 0,0 1 0,0 0 0,0 0 0,0 0 0,0 0 0,0 0 0,-1 0 0,1 0 0,0 0 0,0 0 0,0 0 0,0 0 0,0 0 0,-1 0 0,1 0 0,0 0 0,0 0 0,0 0 0,0 0 0,0 0 0,-1 0 0,1 0 0,0 0 0,0 0 0,0 0 0,0 0 0,0 0 0,0 0 0,-1 0 0,1 0 0,0 0 0,0 0 0,0 1 0,0-1 0,0 0 0,0 0 0,0 0 0,-1 0 0,1 0 0,0 0 0,0 0 0,0 1 0,0-1 0,0 0 0,0 0 0,0 0 0,0 0 0,0 0 0,0 1 0,0-1 0,0 0 0,0 0 0,-6 42 0,7 184 0,2-124 0,-4-98 0,1-1 0,1 1 0,-1-1 0,0 0 0,1 1 0,0-1 0,0 0 0,0 0 0,0 0 0,0 0 0,1 0 0,-1 0 0,1 0 0,0 0 0,0 0 0,0-1 0,4 5 0,-1-3 0,0-1 0,0 1 0,0-1 0,1-1 0,-1 1 0,1-1 0,0 0 0,0 0 0,7 1 0,182 29 0,-106-20 0,-183-7 0,73-4 0,0 1 0,-25 5 0,39-6 0,0 1 0,0 0 0,1 1 0,-1-1 0,1 1 0,-1 0 0,1 1 0,0 0 0,0 0 0,-7 6 0,11-8 0,1-1 0,-1 0 0,1 1 0,0-1 0,0 1 0,0-1 0,-1 1 0,1-1 0,1 1 0,-1 0 0,0 0 0,0-1 0,1 1 0,-1 0 0,1 0 0,-1 0 0,1 3 0,0-3 0,0 0 0,0-1 0,1 1 0,-1-1 0,1 1 0,0-1 0,-1 1 0,1-1 0,0 0 0,0 1 0,0-1 0,0 0 0,0 0 0,0 1 0,0-1 0,0 0 0,2 1 0,5 3 0,-1 0 0,1-1 0,1 0 0,-1 0 0,1-1 0,10 3 0,20 3 81,-1-2 0,57 4 1,1-1-1691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32.301"/>
    </inkml:context>
    <inkml:brush xml:id="br0">
      <inkml:brushProperty name="width" value="0.35" units="cm"/>
      <inkml:brushProperty name="height" value="0.35" units="cm"/>
      <inkml:brushProperty name="color" value="#FFFFFF"/>
    </inkml:brush>
  </inkml:definitions>
  <inkml:trace contextRef="#ctx0" brushRef="#br0">1088 238 24575,'16'-20'0,"0"0"0,1 1 0,39-32 0,-37 35 0,-1-1 0,0-1 0,23-30 0,-41 48 0,1-1 0,-1 1 0,1-1 0,-1 1 0,1-1 0,-1 0 0,1 1 0,-1-1 0,1 1 0,-1-1 0,0 0 0,1 1 0,-1-1 0,0 0 0,0 0 0,0 1 0,1-1 0,-1 0 0,0 0 0,0 1 0,0-1 0,0 0 0,0 0 0,0 1 0,0-1 0,-1 0 0,1 1 0,0-1 0,0 0 0,-1 0 0,1 1 0,0-1 0,-1 0 0,1 1 0,-1-2 0,-1 2 0,0-1 0,0 0 0,-1 1 0,1-1 0,0 1 0,0 0 0,-1 0 0,1 0 0,0 0 0,0 0 0,-1 0 0,1 1 0,-4 0 0,-40 10 0,-70 28 0,59-18 0,-592 205 0,556-199 0,64-24 0,29-3 0,0 0 0,-1 0 0,1 0 0,0 0 0,-1 0 0,1 0 0,0 0 0,-1 0 0,1 0 0,0 0 0,-1 0 0,1-1 0,0 1 0,0 0 0,-1 0 0,1 0 0,0 0 0,-1-1 0,1 1 0,0 0 0,0 0 0,-1-1 0,1 1 0,0 0 0,0 0 0,0-1 0,0 1 0,-1 0 0,1 0 0,0-1 0,0 1 0,0 0 0,0-1 0,1-2 0,0 0 0,0 1 0,1 0 0,-1-1 0,1 1 0,0 0 0,0-1 0,0 1 0,0 0 0,0 1 0,0-1 0,5-3 0,42-28 0,1 1 0,2 2 0,75-30 0,-112 54 0,64-28 0,-71 32 0,0-1 0,0 1 0,0 0 0,0 0 0,0 1 0,1 1 0,9-1 0,-17 1 0,0 0 0,0 0 0,1 0 0,-1 0 0,0 0 0,0 1 0,0-1 0,1 0 0,-1 1 0,0-1 0,0 0 0,0 1 0,0 0 0,0-1 0,0 1 0,0 0 0,0-1 0,0 1 0,0 0 0,0 0 0,0 0 0,-1 0 0,1 0 0,0 0 0,-1 0 0,1 0 0,0 0 0,-1 0 0,0 0 0,1 0 0,-1 0 0,1 3 0,-1-1 0,0 0 0,-1 0 0,1 0 0,-1 0 0,1-1 0,-1 1 0,0 0 0,0 0 0,0 0 0,-1-1 0,1 1 0,-1 0 0,-1 2 0,-6 7 0,-1-1 0,0 0 0,0-1 0,-1 0 0,-15 11 0,-71 43 0,-19 2 0,-206 83 0,300-140 0,-1-1 0,-27 6 0,49-14 0,-1 1 0,0-1 0,0 1 0,0-1 0,0 0 0,-1 1 0,1-1 0,0 0 0,0 0 0,0-1 0,0 1 0,0 0 0,0-1 0,0 1 0,0-1 0,0 0 0,1 0 0,-5-1 0,6 1 0,0 1 0,-1-1 0,1 1 0,0-1 0,0 1 0,0-1 0,0 1 0,-1-1 0,1 1 0,0-1 0,0 0 0,0 1 0,0-1 0,0 1 0,0-1 0,0 1 0,1-1 0,-1 1 0,0-1 0,0 1 0,0-1 0,0 1 0,1-2 0,15-19 0,14-3 0,1 1 0,0 2 0,62-32 0,-74 43 0,104-57 0,203-80 0,-310 141 0,-1 0 0,1 1 0,0 1 0,0 0 0,0 1 0,1 1 0,-1 1 0,19 0 0,-35 1 9,1 0-1,0 0 1,-1 0-1,1 0 1,0 0-1,0 0 1,-1 0 0,1 0-1,0 0 1,0 1-1,-1-1 1,1 0-1,0 1 1,-1-1-1,1 0 1,0 1-1,-1-1 1,1 0-1,-1 1 1,1-1-1,-1 1 1,1-1 0,-1 1-1,1 0 1,-1-1-1,1 1 1,-1-1-1,0 1 1,1 0-1,-1-1 1,0 1-1,0 0 1,1 0-1,-1-1 1,0 1-1,0 0 1,0-1 0,0 1-1,0 1 1,-12 23-1716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32.801"/>
    </inkml:context>
    <inkml:brush xml:id="br0">
      <inkml:brushProperty name="width" value="0.35" units="cm"/>
      <inkml:brushProperty name="height" value="0.35" units="cm"/>
      <inkml:brushProperty name="color" value="#FFFFFF"/>
    </inkml:brush>
  </inkml:definitions>
  <inkml:trace contextRef="#ctx0" brushRef="#br0">1 1 24575,'0'9'0,"0"14"0,0 7 0,0 3 0,0 1 0,0-1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39.366"/>
    </inkml:context>
    <inkml:brush xml:id="br0">
      <inkml:brushProperty name="width" value="0.35" units="cm"/>
      <inkml:brushProperty name="height" value="0.35" units="cm"/>
      <inkml:brushProperty name="color" value="#FFFFFF"/>
    </inkml:brush>
  </inkml:definitions>
  <inkml:trace contextRef="#ctx0" brushRef="#br0">183 1 24575,'1'0'0,"0"0"0,0 0 0,-1 0 0,1 1 0,0-1 0,0 0 0,-1 1 0,1-1 0,0 0 0,-1 1 0,1-1 0,0 1 0,-1-1 0,1 1 0,-1 0 0,1-1 0,0 1 0,-1-1 0,0 1 0,1 0 0,-1 0 0,1-1 0,-1 1 0,0 0 0,1 0 0,-1-1 0,0 2 0,5 26 0,-4-23 0,7 130 0,-7-134 0,-1 1 0,0 0 0,0 0 0,1-1 0,-1 1 0,1 0 0,-1-1 0,1 1 0,0 0 0,-1-1 0,1 1 0,0-1 0,0 1 0,0-1 0,3 3 0,-4-4 0,1 1 0,0-1 0,0 0 0,0 0 0,-1 1 0,1-1 0,0 0 0,0 0 0,0 0 0,0 0 0,-1 0 0,1 0 0,0 0 0,0 0 0,0 0 0,0 0 0,-1 0 0,1-1 0,0 1 0,0 0 0,0 0 0,-1-1 0,2 0 0,5-4 0,0 0 0,-1 0 0,1 0 0,-1-1 0,7-8 0,2-2 0,-14 14 0,1 1 0,0-1 0,0 1 0,0-1 0,0 1 0,0-1 0,1 1 0,-1 0 0,0 0 0,0 0 0,1 1 0,-1-1 0,1 0 0,4 0 0,-6 2 0,1-1 0,-1 1 0,0-1 0,1 1 0,-1-1 0,0 1 0,0 0 0,1 0 0,-1 0 0,0-1 0,0 1 0,0 0 0,0 0 0,0 1 0,0-1 0,0 0 0,0 0 0,-1 0 0,1 1 0,0-1 0,-1 0 0,1 1 0,-1-1 0,1 0 0,-1 1 0,0-1 0,0 1 0,1 2 0,0 9 0,1 0 0,-1 0 0,-1 1 0,-1-1 0,0 0 0,0 0 0,-1 0 0,-1 0 0,0 0 0,-8 19 0,-7 12 0,-36 66 0,41-85 0,-2-2 0,0 0 0,-30 35 0,34-50 0,11-15 0,12-23 0,117-199 0,-128 228 0,24-48 0,-25 49 0,1-1 0,-1 0 0,0 1 0,0-1 0,0 0 0,0 1 0,0-1 0,1 0 0,-1 1 0,0-1 0,-1 0 0,1 0 0,0 1 0,0-1 0,0 0 0,0 1 0,0-1 0,-1 0 0,1 1 0,0-1 0,-1 0 0,1 1 0,0-1 0,-1 1 0,1-1 0,-1 1 0,1-1 0,-1 1 0,1-1 0,-1 1 0,1-1 0,-1 1 0,1 0 0,-1-1 0,0 1 0,1 0 0,-1-1 0,0 1 0,1 0 0,-1 0 0,0 0 0,1-1 0,-1 1 0,0 0 0,1 0 0,-1 0 0,0 0 0,0 0 0,0 1 0,-39 6 0,39-7 0,-153 56 174,83-28-1713,8-5-5287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1.728"/>
    </inkml:context>
    <inkml:brush xml:id="br0">
      <inkml:brushProperty name="width" value="0.35" units="cm"/>
      <inkml:brushProperty name="height" value="0.35" units="cm"/>
      <inkml:brushProperty name="color" value="#FFFFFF"/>
    </inkml:brush>
  </inkml:definitions>
  <inkml:trace contextRef="#ctx0" brushRef="#br0">307 597 24575,'-1'-445'0,"1"422"0,0 11 0,1-1 0,-2 1 0,0-1 0,0 1 0,-1 0 0,-1-1 0,-7-20 0,10 33 0,0-1 0,-1 1 0,1-1 0,0 1 0,-1-1 0,1 1 0,0-1 0,-1 1 0,1-1 0,-1 1 0,1 0 0,-1-1 0,1 1 0,-1 0 0,1-1 0,-1 1 0,1 0 0,-1 0 0,0-1 0,1 1 0,-1 0 0,1 0 0,-1 0 0,0 0 0,1 0 0,-1 0 0,1 0 0,-1 0 0,0 0 0,1 0 0,-1 0 0,1 0 0,-1 1 0,0-1 0,1 0 0,-1 0 0,1 1 0,-1-1 0,1 0 0,-1 1 0,1-1 0,-1 0 0,1 1 0,-1 0 0,-12 11 0,1 1 0,0 0 0,1 1 0,1 0 0,0 1 0,-12 24 0,-10 26 0,2 2 0,3 0 0,3 2 0,-25 113 0,45-165 0,2-10 0,0 0 0,0 0 0,1 0 0,0 0 0,0 0 0,1 1 0,0-1 0,0 0 0,2 8 0,-2-14 0,0 0 0,1 0 0,-1 0 0,1 0 0,-1-1 0,1 1 0,-1 0 0,1 0 0,0 0 0,-1-1 0,1 1 0,0 0 0,0 0 0,0-1 0,-1 1 0,1-1 0,0 1 0,0-1 0,0 1 0,0-1 0,0 0 0,0 1 0,0-1 0,0 0 0,0 0 0,0 0 0,2 0 0,29-4 0,14-12 0,-36 12 0,-1 0 0,0 0 0,1 1 0,0 1 0,-1 0 0,15-1 0,-22 3 0,1 0 0,-1 0 0,1 0 0,-1 1 0,1 0 0,-1-1 0,1 1 0,-1 0 0,0 0 0,0 0 0,1 0 0,-1 1 0,0-1 0,0 1 0,0-1 0,0 1 0,0 0 0,-1-1 0,1 1 0,0 0 0,-1 0 0,0 0 0,1 1 0,-1-1 0,0 0 0,0 0 0,0 1 0,0-1 0,0 0 0,0 4 0,6 37-1365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4.440"/>
    </inkml:context>
    <inkml:brush xml:id="br0">
      <inkml:brushProperty name="width" value="0.35" units="cm"/>
      <inkml:brushProperty name="height" value="0.35" units="cm"/>
      <inkml:brushProperty name="color" value="#FFFFFF"/>
    </inkml:brush>
  </inkml:definitions>
  <inkml:trace contextRef="#ctx0" brushRef="#br0">1 0 24575,'0'5'0,"19"1"0,16 0 0,7-1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1:13:39.360"/>
    </inkml:context>
    <inkml:brush xml:id="br0">
      <inkml:brushProperty name="width" value="0.35" units="cm"/>
      <inkml:brushProperty name="height" value="0.35" units="cm"/>
      <inkml:brushProperty name="color" value="#FFFFFF"/>
    </inkml:brush>
  </inkml:definitions>
  <inkml:trace contextRef="#ctx0" brushRef="#br0">177 3 24575,'-6'6'0,"1"0"0,-1 0 0,2 1 0,-1 0 0,1 0 0,0 0 0,0 0 0,1 1 0,0-1 0,1 1 0,-4 15 0,3 2 0,0-1 0,2 40 0,0 7 0,1-68 0,0-1 0,-1 1 0,0 0 0,1-1 0,-1 1 0,0-1 0,0 1 0,0-1 0,-1 1 0,1-1 0,0 0 0,-1 1 0,0-1 0,1 0 0,-1 0 0,0 0 0,0 0 0,0-1 0,0 1 0,-1 0 0,1-1 0,0 0 0,-1 1 0,-4 1 0,5-3 0,0 1 0,0-1 0,0 1 0,0-1 0,0 0 0,0 0 0,0 0 0,0 0 0,0 0 0,0 0 0,0-1 0,0 1 0,0-1 0,0 1 0,0-1 0,0 0 0,1 1 0,-1-1 0,0 0 0,0 0 0,1-1 0,-1 1 0,0 0 0,1-1 0,0 1 0,-1 0 0,1-1 0,0 0 0,-1 1 0,1-1 0,0 0 0,0 1 0,-1-5 0,-1-3 0,0 0 0,0 0 0,1 0 0,1-1 0,-1 1 0,1-18 0,5-57 0,-3 81 0,-1 0 0,1 0 0,0 0 0,-1 0 0,1 1 0,0-1 0,0 0 0,1 1 0,-1-1 0,1 1 0,-1-1 0,1 1 0,0 0 0,0 0 0,0-1 0,0 1 0,0 1 0,0-1 0,1 0 0,-1 0 0,1 1 0,-1-1 0,1 1 0,-1 0 0,1 0 0,0 0 0,5-1 0,7-1 0,0 1 0,0 1 0,0 1 0,22 1 0,22-2 0,147-34 0,-135 19 0,2 4 0,125-4 0,582 18 0,-886 2 0,0 5 0,1 5 0,-133 34 0,189-35 0,-1-3 0,-1-2 0,-82 2 0,312 9 0,560-11 0,-431-10 0,-182 2 0,-111 0 0,-18 0 0,-142-1 0,-167 3 0,163 12 0,-43 0 0,-453-15-1365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6.072"/>
    </inkml:context>
    <inkml:brush xml:id="br0">
      <inkml:brushProperty name="width" value="0.35" units="cm"/>
      <inkml:brushProperty name="height" value="0.35" units="cm"/>
      <inkml:brushProperty name="color" value="#FFFFFF"/>
    </inkml:brush>
  </inkml:definitions>
  <inkml:trace contextRef="#ctx0" brushRef="#br0">1 29 24575,'141'-28'0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7.322"/>
    </inkml:context>
    <inkml:brush xml:id="br0">
      <inkml:brushProperty name="width" value="0.35" units="cm"/>
      <inkml:brushProperty name="height" value="0.35" units="cm"/>
      <inkml:brushProperty name="color" value="#FFFFFF"/>
    </inkml:brush>
  </inkml:definitions>
  <inkml:trace contextRef="#ctx0" brushRef="#br0">1 1 24575,'0'5'0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7.806"/>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48.666"/>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20.700"/>
    </inkml:context>
    <inkml:brush xml:id="br0">
      <inkml:brushProperty name="width" value="0.035" units="cm"/>
      <inkml:brushProperty name="height" value="0.035" units="cm"/>
      <inkml:brushProperty name="color" value="#F77525"/>
    </inkml:brush>
  </inkml:definitions>
  <inkml:trace contextRef="#ctx0" brushRef="#br0">3027 5 24270,'300'-1'-1060,"-282"1"-5766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28.232"/>
    </inkml:context>
    <inkml:brush xml:id="br0">
      <inkml:brushProperty name="width" value="0.035" units="cm"/>
      <inkml:brushProperty name="height" value="0.035" units="cm"/>
      <inkml:brushProperty name="color" value="#FFFFFF"/>
    </inkml:brush>
  </inkml:definitions>
  <inkml:trace contextRef="#ctx0" brushRef="#br0">878 2 24575,'-211'-2'0,"-219"5"0,413-3 0,-1 1 0,1 1 0,-1 0 0,1 2 0,-33 10 0,49-14 0,-1 1 0,0-1 0,1 1 0,-1 0 0,1 0 0,-1-1 0,1 1 0,-1 0 0,1 0 0,0 1 0,-1-1 0,1 0 0,0 0 0,0 1 0,0-1 0,0 0 0,0 1 0,0-1 0,0 1 0,0 0 0,1-1 0,-1 1 0,1-1 0,-1 1 0,1 2 0,0-1 0,0-1 0,1 1 0,0-1 0,0 1 0,-1-1 0,2 0 0,-1 1 0,0-1 0,0 0 0,1 0 0,-1 0 0,1 0 0,-1 0 0,1 0 0,2 2 0,9 7 0,0 0 0,1-1 0,0-1 0,18 9 0,93 43 0,22 12 0,-120-58 0,-1 1 0,-1 2 0,28 24 0,-52-41 0,1 0 0,0 0 0,-1 1 0,1-1 0,-1 1 0,0-1 0,1 1 0,-1-1 0,0 1 0,0 0 0,0 0 0,0 0 0,0-1 0,0 1 0,-1 0 0,1 0 0,-1 0 0,1 0 0,-1 3 0,0-4 0,-1 0 0,1 0 0,-1 1 0,1-1 0,-1 0 0,0 0 0,1 0 0,-1 0 0,0 0 0,0 0 0,0 0 0,0 0 0,0 0 0,0-1 0,0 1 0,0 0 0,0-1 0,0 1 0,0 0 0,0-1 0,-1 1 0,0-1 0,-12 4 0,1-1 0,0 0 0,-1-2 0,-18 2 0,28-3 0,-278 5-298,212-5-769,-68-1-5759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37.154"/>
    </inkml:context>
    <inkml:brush xml:id="br0">
      <inkml:brushProperty name="width" value="0.35" units="cm"/>
      <inkml:brushProperty name="height" value="0.35" units="cm"/>
      <inkml:brushProperty name="color" value="#FFFFFF"/>
    </inkml:brush>
  </inkml:definitions>
  <inkml:trace contextRef="#ctx0" brushRef="#br0">765 212 24575,'35'-1'0,"-56"0"0,-27-2 0,-360-14 0,157 9 0,250 8 0,-4 0 0,0 0 0,-1 0 0,1-1 0,0 1 0,0-1 0,-1 0 0,1-1 0,0 1 0,0-1 0,0 0 0,-5-3 0,10 5 0,-1-1 0,1 1 0,0 0 0,0 0 0,-1-1 0,1 1 0,0 0 0,0 0 0,0-1 0,0 1 0,-1 0 0,1-1 0,0 1 0,0 0 0,0-1 0,0 1 0,0 0 0,0-1 0,0 1 0,0 0 0,0-1 0,0 1 0,0-1 0,0 1 0,0 0 0,0-1 0,0 1 0,0 0 0,1-1 0,-1 1 0,0 0 0,0 0 0,0-1 0,0 1 0,1 0 0,-1-1 0,0 1 0,0 0 0,1 0 0,-1-1 0,0 1 0,1 0 0,-1 0 0,0 0 0,0 0 0,1-1 0,19-7 0,20 0 0,1 2 0,-1 1 0,1 3 0,58 3 0,3-1 0,12-8 0,138-27 0,-80 19 0,-123 15 0,0-3 0,62-14 0,-95 15 45,6-2-397,0-1-1,-1 0 0,37-17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30:38.54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14.743"/>
    </inkml:context>
    <inkml:brush xml:id="br0">
      <inkml:brushProperty name="width" value="0.35" units="cm"/>
      <inkml:brushProperty name="height" value="0.35" units="cm"/>
      <inkml:brushProperty name="color" value="#FFFFFF"/>
    </inkml:brush>
  </inkml:definitions>
  <inkml:trace contextRef="#ctx0" brushRef="#br0">188 77 24575,'-5'5'0,"-6"6"0,-2-3 0,-3-4 0,-8-6 0,-6-4 0,-1-5 0,3-6 0,8-4 0,11-4 0,12 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4:29:17.505"/>
    </inkml:context>
    <inkml:brush xml:id="br0">
      <inkml:brushProperty name="width" value="0.35" units="cm"/>
      <inkml:brushProperty name="height" value="0.35" units="cm"/>
      <inkml:brushProperty name="color" value="#FFFFFF"/>
    </inkml:brush>
  </inkml:definitions>
  <inkml:trace contextRef="#ctx0" brushRef="#br0">342 0 24575,'-1'8'0,"-1"-1"0,0 1 0,0-1 0,0 0 0,-1 0 0,0 0 0,0 0 0,-1 0 0,-7 10 0,-2 4 0,-11 19 0,-1-1 0,-2-1 0,-2-2 0,-45 46 0,73-81 0,0 0 0,0 0 0,0 1 0,-1-1 0,1 0 0,0 0 0,-1 0 0,1 0 0,0 0 0,-1-1 0,1 1 0,-1 0 0,0-1 0,1 1 0,-1-1 0,1 0 0,-1 1 0,0-1 0,1 0 0,-3 0 0,3 0 0,-1-1 0,1 0 0,0 0 0,-1 0 0,1 0 0,0 0 0,0 0 0,0 0 0,0 0 0,0 0 0,0 0 0,0-1 0,0 1 0,0 0 0,0-1 0,1 1 0,-1 0 0,0-1 0,1 1 0,-1-3 0,-2-4 0,-6-14 0,8 21 0,1 1 0,-1 0 0,1 0 0,-1-1 0,1 1 0,-1 0 0,1 0 0,-1 0 0,1 0 0,-1-1 0,0 1 0,1 0 0,-1 0 0,1 0 0,-1 0 0,1 0 0,-1 1 0,1-1 0,-1 0 0,1 0 0,-1 0 0,1 0 0,-1 1 0,1-1 0,-1 0 0,1 0 0,-1 1 0,1-1 0,-1 0 0,1 1 0,0-1 0,-1 0 0,1 1 0,-1-1 0,1 1 0,0-1 0,0 1 0,-1-1 0,1 1 0,0-1 0,-1 2 0,-3 3 0,1 1 0,-1 0 0,1 1 0,1-1 0,-1 0 0,1 1 0,0-1 0,0 1 0,1 0 0,-2 11 0,1 12 0,2 33 0,0-37 0,0 50 0,3 119 0,-2-192 0,-1-1 0,1 1 0,-1 0 0,1 0 0,0 0 0,1 0 0,-1 0 0,0-1 0,1 1 0,-1-1 0,1 1 0,0-1 0,0 1 0,0-1 0,0 0 0,0 0 0,1 0 0,-1 0 0,1-1 0,-1 1 0,1 0 0,-1-1 0,1 0 0,0 0 0,0 0 0,0 0 0,3 1 0,12 2 0,-1-1 0,0 0 0,30 0 0,-27-2 0,482 0 0,-829-3 0,239 8 0,59-3 0,0-1 0,-51-4 0,77 2 0,1 0 0,0 0 0,-1-1 0,1 1 0,0-1 0,-1 0 0,1 0 0,0 0 0,0 0 0,0 0 0,-1 0 0,1 0 0,-3-3 0,4 3 0,1 0 0,-1 0 0,0 0 0,0 0 0,1 0 0,-1 0 0,1-1 0,-1 1 0,1 0 0,0 0 0,-1 0 0,1-1 0,0 1 0,0 0 0,0 0 0,0 0 0,0-1 0,0 1 0,0-2 0,2-2 0,-1 0 0,1 0 0,0 0 0,1 0 0,-1 0 0,1 0 0,0 1 0,0 0 0,0-1 0,6-5 0,37-38 0,3-5 0,69-93 0,-40 15 330,-16 24-2025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56851-1DA6-4A22-AD37-87F6BF45436B}" type="datetimeFigureOut">
              <a:rPr lang="en-US" smtClean="0"/>
              <a:t>25-Jun-25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05BAD-8ACB-43FA-87F8-48F72BE11C4F}" type="slidenum">
              <a:rPr lang="en-US" smtClean="0"/>
              <a:t>‹#›</a:t>
            </a:fld>
            <a:endParaRPr lang="en-US"/>
          </a:p>
        </p:txBody>
      </p:sp>
    </p:spTree>
    <p:extLst>
      <p:ext uri="{BB962C8B-B14F-4D97-AF65-F5344CB8AC3E}">
        <p14:creationId xmlns:p14="http://schemas.microsoft.com/office/powerpoint/2010/main" val="233795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05BAD-8ACB-43FA-87F8-48F72BE11C4F}" type="slidenum">
              <a:rPr lang="en-US" smtClean="0"/>
              <a:t>9</a:t>
            </a:fld>
            <a:endParaRPr lang="en-US"/>
          </a:p>
        </p:txBody>
      </p:sp>
    </p:spTree>
    <p:extLst>
      <p:ext uri="{BB962C8B-B14F-4D97-AF65-F5344CB8AC3E}">
        <p14:creationId xmlns:p14="http://schemas.microsoft.com/office/powerpoint/2010/main" val="7217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05BAD-8ACB-43FA-87F8-48F72BE11C4F}" type="slidenum">
              <a:rPr lang="en-US" smtClean="0"/>
              <a:t>11</a:t>
            </a:fld>
            <a:endParaRPr lang="en-US"/>
          </a:p>
        </p:txBody>
      </p:sp>
    </p:spTree>
    <p:extLst>
      <p:ext uri="{BB962C8B-B14F-4D97-AF65-F5344CB8AC3E}">
        <p14:creationId xmlns:p14="http://schemas.microsoft.com/office/powerpoint/2010/main" val="418795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05BAD-8ACB-43FA-87F8-48F72BE11C4F}" type="slidenum">
              <a:rPr lang="en-US" smtClean="0"/>
              <a:t>20</a:t>
            </a:fld>
            <a:endParaRPr lang="en-US"/>
          </a:p>
        </p:txBody>
      </p:sp>
    </p:spTree>
    <p:extLst>
      <p:ext uri="{BB962C8B-B14F-4D97-AF65-F5344CB8AC3E}">
        <p14:creationId xmlns:p14="http://schemas.microsoft.com/office/powerpoint/2010/main" val="2014128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38FD-A95D-B433-4C63-3DC21193FF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05A82D-4920-3065-AD99-08008C0E7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06553-20C7-61FE-8706-AAA7FFD34EB0}"/>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5C2B7A4F-6AD3-2DAD-B14A-DEB06D323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B10B8-C2DB-A19A-1738-CE6E45E1AAB6}"/>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317934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2138-D496-3B0B-7575-FC9E12F585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E44548-3F9A-4BD7-7305-DB4F62AFE3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B2EDC-0137-4632-2C57-DA5BF54A554F}"/>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9F8B52D2-D3D8-E579-317C-CE81F40C3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55486-6AC1-A79E-92CF-72D770B1731F}"/>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6412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EDFDF4-3FFC-9ACF-A0C7-83B7B0B995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9D353E-48AD-F2E5-D4FF-BCF8EB52D2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8B9E4-ABC7-3F53-50F9-FB0EFFA34F89}"/>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DCD5CEDC-298F-60E3-D4DD-C19FB4B38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BEF19-8FC5-D200-7E9B-943B801BA175}"/>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384090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FBC2-6175-CC41-43AF-9F78DF5EF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BBF66-F162-C8EA-6872-6E1CB7479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D5200-5D49-7590-6614-FD0322210608}"/>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2AAE4C32-411A-2B23-0257-050F9B7DA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E987C-2415-339E-D02D-CDD7CFDF2520}"/>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196285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8D10-E227-50F5-0260-E3C60C6B21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95D99F-AC3F-530C-3ED8-4A64EF5BC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589BB5-F9D7-5FAC-8513-0931E50077EF}"/>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4542E307-A9D0-EFD2-BA47-922B53B3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496E0-8043-3113-7CB5-073AEECD1E6B}"/>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302818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A732-FCD4-F0B0-C816-AB7E20185F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BF6EF-6BE0-90D6-4474-71BFA93B5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AC8D1A-5FF5-665D-2233-4D9BFF502E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CCB997-397A-A139-7CF4-15A7F2FB1C38}"/>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6" name="Footer Placeholder 5">
            <a:extLst>
              <a:ext uri="{FF2B5EF4-FFF2-40B4-BE49-F238E27FC236}">
                <a16:creationId xmlns:a16="http://schemas.microsoft.com/office/drawing/2014/main" id="{4DB7FD34-B557-5797-1D6A-F51C1623C5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D559-8C62-751E-9294-0530E58A651A}"/>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177010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F5A0-F22B-BC8A-BF54-B3B6912A66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A7B250-F9E7-474E-CD4B-4C33DA9A0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1CD366-931B-32F2-D5B7-15D4DB674B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5A16F1-A7AA-4421-4C1D-1CC7F9279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E7105-A8BD-DD86-3F3B-43E4D541FA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7476B3-649E-7D85-366F-87070CD27828}"/>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8" name="Footer Placeholder 7">
            <a:extLst>
              <a:ext uri="{FF2B5EF4-FFF2-40B4-BE49-F238E27FC236}">
                <a16:creationId xmlns:a16="http://schemas.microsoft.com/office/drawing/2014/main" id="{1BA9F7E5-B906-30C9-E6B1-57A2FDBB5B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AE687-DF06-8150-EC52-129DB37C695C}"/>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251015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6FF8-7B2A-1CF8-82F5-0CC0E85296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9C8B1A-B87A-FECD-6A2F-FD1AFF8A426D}"/>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4" name="Footer Placeholder 3">
            <a:extLst>
              <a:ext uri="{FF2B5EF4-FFF2-40B4-BE49-F238E27FC236}">
                <a16:creationId xmlns:a16="http://schemas.microsoft.com/office/drawing/2014/main" id="{8CB7121A-9A68-999F-B190-F961C41EE5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9A375-D7E5-4697-2C84-3E8039160F05}"/>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190963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752E3-900F-2DC6-BD34-3005800F9BD6}"/>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3" name="Footer Placeholder 2">
            <a:extLst>
              <a:ext uri="{FF2B5EF4-FFF2-40B4-BE49-F238E27FC236}">
                <a16:creationId xmlns:a16="http://schemas.microsoft.com/office/drawing/2014/main" id="{12A1C55D-3DC6-C5E9-B55B-FD07EB03C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4B3284-B413-5EAC-5B9E-39BBFE9F7AC7}"/>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25907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76F6-ACFD-1CFB-7838-634487594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24A3E2-C2A1-515D-3FAB-D68EC2F1A6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AAB1FF-81E9-3418-A9F2-C5C704D547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87B99-65B6-1CEB-D9D2-E6CDEC6BE795}"/>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6" name="Footer Placeholder 5">
            <a:extLst>
              <a:ext uri="{FF2B5EF4-FFF2-40B4-BE49-F238E27FC236}">
                <a16:creationId xmlns:a16="http://schemas.microsoft.com/office/drawing/2014/main" id="{7EF9A951-E8C2-F206-6D2F-D978C0304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515B9-E802-60EA-0A47-76BD5321B2ED}"/>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185892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6C91-9ED4-1A7C-3CD9-DDF008FF1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D93A14-BCCE-BC64-95E5-294047B101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196B5D-FF77-F459-EC46-AD20CA890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2A6E1-5BF3-F0F1-0D1F-6A8F3D00A489}"/>
              </a:ext>
            </a:extLst>
          </p:cNvPr>
          <p:cNvSpPr>
            <a:spLocks noGrp="1"/>
          </p:cNvSpPr>
          <p:nvPr>
            <p:ph type="dt" sz="half" idx="10"/>
          </p:nvPr>
        </p:nvSpPr>
        <p:spPr/>
        <p:txBody>
          <a:bodyPr/>
          <a:lstStyle/>
          <a:p>
            <a:fld id="{E9734735-B46A-430D-A694-0946A9F87B8F}" type="datetimeFigureOut">
              <a:rPr lang="en-US" smtClean="0"/>
              <a:t>25-Jun-25</a:t>
            </a:fld>
            <a:endParaRPr lang="en-US"/>
          </a:p>
        </p:txBody>
      </p:sp>
      <p:sp>
        <p:nvSpPr>
          <p:cNvPr id="6" name="Footer Placeholder 5">
            <a:extLst>
              <a:ext uri="{FF2B5EF4-FFF2-40B4-BE49-F238E27FC236}">
                <a16:creationId xmlns:a16="http://schemas.microsoft.com/office/drawing/2014/main" id="{D9BAAB73-5F62-E620-42DC-E3F2024B0F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78E7E-56F7-E90D-8107-AA35EE6F4F38}"/>
              </a:ext>
            </a:extLst>
          </p:cNvPr>
          <p:cNvSpPr>
            <a:spLocks noGrp="1"/>
          </p:cNvSpPr>
          <p:nvPr>
            <p:ph type="sldNum" sz="quarter" idx="12"/>
          </p:nvPr>
        </p:nvSpPr>
        <p:spPr/>
        <p:txBody>
          <a:bodyPr/>
          <a:lstStyle/>
          <a:p>
            <a:fld id="{77A8DA59-E69D-49B3-BB9C-F2F43776A478}" type="slidenum">
              <a:rPr lang="en-US" smtClean="0"/>
              <a:t>‹#›</a:t>
            </a:fld>
            <a:endParaRPr lang="en-US"/>
          </a:p>
        </p:txBody>
      </p:sp>
    </p:spTree>
    <p:extLst>
      <p:ext uri="{BB962C8B-B14F-4D97-AF65-F5344CB8AC3E}">
        <p14:creationId xmlns:p14="http://schemas.microsoft.com/office/powerpoint/2010/main" val="12976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C41FAE-D6C5-0343-9176-5965A2BEB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32B630-1370-2AEF-339B-CC58D5D009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B195B-4821-E054-0DCE-39A882407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34735-B46A-430D-A694-0946A9F87B8F}" type="datetimeFigureOut">
              <a:rPr lang="en-US" smtClean="0"/>
              <a:t>25-Jun-25</a:t>
            </a:fld>
            <a:endParaRPr lang="en-US"/>
          </a:p>
        </p:txBody>
      </p:sp>
      <p:sp>
        <p:nvSpPr>
          <p:cNvPr id="5" name="Footer Placeholder 4">
            <a:extLst>
              <a:ext uri="{FF2B5EF4-FFF2-40B4-BE49-F238E27FC236}">
                <a16:creationId xmlns:a16="http://schemas.microsoft.com/office/drawing/2014/main" id="{BAC9E334-2085-39DB-5B25-B3205E2F9E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1F219-D4F8-E788-A6F4-97A8BDE17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A8DA59-E69D-49B3-BB9C-F2F43776A478}" type="slidenum">
              <a:rPr lang="en-US" smtClean="0"/>
              <a:t>‹#›</a:t>
            </a:fld>
            <a:endParaRPr lang="en-US"/>
          </a:p>
        </p:txBody>
      </p:sp>
    </p:spTree>
    <p:extLst>
      <p:ext uri="{BB962C8B-B14F-4D97-AF65-F5344CB8AC3E}">
        <p14:creationId xmlns:p14="http://schemas.microsoft.com/office/powerpoint/2010/main" val="207210625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customXml" Target="../ink/ink86.xml"/><Relationship Id="rId18" Type="http://schemas.openxmlformats.org/officeDocument/2006/relationships/image" Target="../media/image99.png"/><Relationship Id="rId26" Type="http://schemas.openxmlformats.org/officeDocument/2006/relationships/image" Target="../media/image7.png"/><Relationship Id="rId39" Type="http://schemas.openxmlformats.org/officeDocument/2006/relationships/customXml" Target="../ink/ink100.xml"/><Relationship Id="rId3" Type="http://schemas.openxmlformats.org/officeDocument/2006/relationships/customXml" Target="../ink/ink81.xml"/><Relationship Id="rId21" Type="http://schemas.openxmlformats.org/officeDocument/2006/relationships/customXml" Target="../ink/ink90.xml"/><Relationship Id="rId34" Type="http://schemas.openxmlformats.org/officeDocument/2006/relationships/customXml" Target="../ink/ink97.xml"/><Relationship Id="rId42" Type="http://schemas.openxmlformats.org/officeDocument/2006/relationships/image" Target="../media/image109.png"/><Relationship Id="rId47" Type="http://schemas.openxmlformats.org/officeDocument/2006/relationships/image" Target="../media/image111.png"/><Relationship Id="rId7" Type="http://schemas.openxmlformats.org/officeDocument/2006/relationships/customXml" Target="../ink/ink83.xml"/><Relationship Id="rId12" Type="http://schemas.openxmlformats.org/officeDocument/2006/relationships/image" Target="../media/image96.png"/><Relationship Id="rId17" Type="http://schemas.openxmlformats.org/officeDocument/2006/relationships/customXml" Target="../ink/ink88.xml"/><Relationship Id="rId25" Type="http://schemas.openxmlformats.org/officeDocument/2006/relationships/customXml" Target="../ink/ink92.xml"/><Relationship Id="rId33" Type="http://schemas.openxmlformats.org/officeDocument/2006/relationships/image" Target="../media/image105.png"/><Relationship Id="rId38" Type="http://schemas.openxmlformats.org/officeDocument/2006/relationships/image" Target="../media/image107.png"/><Relationship Id="rId46" Type="http://schemas.openxmlformats.org/officeDocument/2006/relationships/customXml" Target="../ink/ink104.xml"/><Relationship Id="rId2" Type="http://schemas.openxmlformats.org/officeDocument/2006/relationships/image" Target="../media/image67.png"/><Relationship Id="rId16" Type="http://schemas.openxmlformats.org/officeDocument/2006/relationships/image" Target="../media/image98.png"/><Relationship Id="rId20" Type="http://schemas.openxmlformats.org/officeDocument/2006/relationships/image" Target="../media/image100.png"/><Relationship Id="rId29" Type="http://schemas.openxmlformats.org/officeDocument/2006/relationships/image" Target="../media/image103.png"/><Relationship Id="rId41" Type="http://schemas.openxmlformats.org/officeDocument/2006/relationships/customXml" Target="../ink/ink101.xml"/><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customXml" Target="../ink/ink85.xml"/><Relationship Id="rId24" Type="http://schemas.openxmlformats.org/officeDocument/2006/relationships/image" Target="../media/image102.png"/><Relationship Id="rId32" Type="http://schemas.openxmlformats.org/officeDocument/2006/relationships/customXml" Target="../ink/ink96.xml"/><Relationship Id="rId37" Type="http://schemas.openxmlformats.org/officeDocument/2006/relationships/customXml" Target="../ink/ink99.xml"/><Relationship Id="rId40" Type="http://schemas.openxmlformats.org/officeDocument/2006/relationships/image" Target="../media/image108.png"/><Relationship Id="rId45" Type="http://schemas.openxmlformats.org/officeDocument/2006/relationships/image" Target="../media/image110.png"/><Relationship Id="rId5" Type="http://schemas.openxmlformats.org/officeDocument/2006/relationships/customXml" Target="../ink/ink82.xml"/><Relationship Id="rId15" Type="http://schemas.openxmlformats.org/officeDocument/2006/relationships/customXml" Target="../ink/ink87.xml"/><Relationship Id="rId23" Type="http://schemas.openxmlformats.org/officeDocument/2006/relationships/customXml" Target="../ink/ink91.xml"/><Relationship Id="rId28" Type="http://schemas.openxmlformats.org/officeDocument/2006/relationships/customXml" Target="../ink/ink94.xml"/><Relationship Id="rId36" Type="http://schemas.openxmlformats.org/officeDocument/2006/relationships/image" Target="../media/image106.png"/><Relationship Id="rId49" Type="http://schemas.openxmlformats.org/officeDocument/2006/relationships/image" Target="../media/image112.png"/><Relationship Id="rId10" Type="http://schemas.openxmlformats.org/officeDocument/2006/relationships/image" Target="../media/image95.png"/><Relationship Id="rId19" Type="http://schemas.openxmlformats.org/officeDocument/2006/relationships/customXml" Target="../ink/ink89.xml"/><Relationship Id="rId31" Type="http://schemas.openxmlformats.org/officeDocument/2006/relationships/image" Target="../media/image104.png"/><Relationship Id="rId44" Type="http://schemas.openxmlformats.org/officeDocument/2006/relationships/customXml" Target="../ink/ink103.xml"/><Relationship Id="rId4" Type="http://schemas.openxmlformats.org/officeDocument/2006/relationships/image" Target="../media/image92.png"/><Relationship Id="rId9" Type="http://schemas.openxmlformats.org/officeDocument/2006/relationships/customXml" Target="../ink/ink84.xml"/><Relationship Id="rId14" Type="http://schemas.openxmlformats.org/officeDocument/2006/relationships/image" Target="../media/image97.png"/><Relationship Id="rId22" Type="http://schemas.openxmlformats.org/officeDocument/2006/relationships/image" Target="../media/image101.png"/><Relationship Id="rId27" Type="http://schemas.openxmlformats.org/officeDocument/2006/relationships/customXml" Target="../ink/ink93.xml"/><Relationship Id="rId30" Type="http://schemas.openxmlformats.org/officeDocument/2006/relationships/customXml" Target="../ink/ink95.xml"/><Relationship Id="rId35" Type="http://schemas.openxmlformats.org/officeDocument/2006/relationships/customXml" Target="../ink/ink98.xml"/><Relationship Id="rId43" Type="http://schemas.openxmlformats.org/officeDocument/2006/relationships/customXml" Target="../ink/ink102.xml"/><Relationship Id="rId48" Type="http://schemas.openxmlformats.org/officeDocument/2006/relationships/customXml" Target="../ink/ink105.xml"/><Relationship Id="rId8" Type="http://schemas.openxmlformats.org/officeDocument/2006/relationships/image" Target="../media/image94.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customXml" Target="../ink/ink106.xml"/><Relationship Id="rId18" Type="http://schemas.openxmlformats.org/officeDocument/2006/relationships/image" Target="../media/image115.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customXml" Target="../ink/ink108.xml"/><Relationship Id="rId2" Type="http://schemas.openxmlformats.org/officeDocument/2006/relationships/notesSlide" Target="../notesSlides/notesSlide2.xml"/><Relationship Id="rId16" Type="http://schemas.openxmlformats.org/officeDocument/2006/relationships/image" Target="../media/image114.pn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customXml" Target="../ink/ink107.xml"/><Relationship Id="rId10" Type="http://schemas.openxmlformats.org/officeDocument/2006/relationships/diagramQuickStyle" Target="../diagrams/quickStyle3.xml"/><Relationship Id="rId19" Type="http://schemas.openxmlformats.org/officeDocument/2006/relationships/customXml" Target="../ink/ink109.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1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115.xml"/><Relationship Id="rId18" Type="http://schemas.openxmlformats.org/officeDocument/2006/relationships/image" Target="../media/image125.png"/><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22.png"/><Relationship Id="rId17" Type="http://schemas.openxmlformats.org/officeDocument/2006/relationships/customXml" Target="../ink/ink117.xml"/><Relationship Id="rId2" Type="http://schemas.openxmlformats.org/officeDocument/2006/relationships/image" Target="../media/image91.png"/><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customXml" Target="../ink/ink113.xml"/><Relationship Id="rId14" Type="http://schemas.openxmlformats.org/officeDocument/2006/relationships/image" Target="../media/image123.png"/></Relationships>
</file>

<file path=ppt/slides/_rels/slide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customXml" Target="../ink/ink123.xml"/><Relationship Id="rId18" Type="http://schemas.openxmlformats.org/officeDocument/2006/relationships/image" Target="../media/image137.png"/><Relationship Id="rId26" Type="http://schemas.openxmlformats.org/officeDocument/2006/relationships/image" Target="../media/image141.png"/><Relationship Id="rId3" Type="http://schemas.openxmlformats.org/officeDocument/2006/relationships/customXml" Target="../ink/ink118.xml"/><Relationship Id="rId21" Type="http://schemas.openxmlformats.org/officeDocument/2006/relationships/customXml" Target="../ink/ink127.xml"/><Relationship Id="rId34" Type="http://schemas.openxmlformats.org/officeDocument/2006/relationships/image" Target="../media/image145.png"/><Relationship Id="rId7" Type="http://schemas.openxmlformats.org/officeDocument/2006/relationships/customXml" Target="../ink/ink120.xml"/><Relationship Id="rId12" Type="http://schemas.openxmlformats.org/officeDocument/2006/relationships/image" Target="../media/image134.png"/><Relationship Id="rId17" Type="http://schemas.openxmlformats.org/officeDocument/2006/relationships/customXml" Target="../ink/ink125.xml"/><Relationship Id="rId25" Type="http://schemas.openxmlformats.org/officeDocument/2006/relationships/customXml" Target="../ink/ink129.xml"/><Relationship Id="rId33" Type="http://schemas.openxmlformats.org/officeDocument/2006/relationships/customXml" Target="../ink/ink133.xml"/><Relationship Id="rId2" Type="http://schemas.openxmlformats.org/officeDocument/2006/relationships/image" Target="../media/image129.png"/><Relationship Id="rId16" Type="http://schemas.openxmlformats.org/officeDocument/2006/relationships/image" Target="../media/image136.png"/><Relationship Id="rId20" Type="http://schemas.openxmlformats.org/officeDocument/2006/relationships/image" Target="../media/image138.png"/><Relationship Id="rId29" Type="http://schemas.openxmlformats.org/officeDocument/2006/relationships/customXml" Target="../ink/ink131.xml"/><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customXml" Target="../ink/ink122.xml"/><Relationship Id="rId24" Type="http://schemas.openxmlformats.org/officeDocument/2006/relationships/image" Target="../media/image140.png"/><Relationship Id="rId32" Type="http://schemas.openxmlformats.org/officeDocument/2006/relationships/image" Target="../media/image144.png"/><Relationship Id="rId5" Type="http://schemas.openxmlformats.org/officeDocument/2006/relationships/customXml" Target="../ink/ink119.xml"/><Relationship Id="rId15" Type="http://schemas.openxmlformats.org/officeDocument/2006/relationships/customXml" Target="../ink/ink124.xml"/><Relationship Id="rId23" Type="http://schemas.openxmlformats.org/officeDocument/2006/relationships/customXml" Target="../ink/ink128.xml"/><Relationship Id="rId28" Type="http://schemas.openxmlformats.org/officeDocument/2006/relationships/image" Target="../media/image142.png"/><Relationship Id="rId36" Type="http://schemas.openxmlformats.org/officeDocument/2006/relationships/image" Target="../media/image146.png"/><Relationship Id="rId10" Type="http://schemas.openxmlformats.org/officeDocument/2006/relationships/image" Target="../media/image133.png"/><Relationship Id="rId19" Type="http://schemas.openxmlformats.org/officeDocument/2006/relationships/customXml" Target="../ink/ink126.xml"/><Relationship Id="rId31" Type="http://schemas.openxmlformats.org/officeDocument/2006/relationships/customXml" Target="../ink/ink132.xml"/><Relationship Id="rId4" Type="http://schemas.openxmlformats.org/officeDocument/2006/relationships/image" Target="../media/image130.png"/><Relationship Id="rId9" Type="http://schemas.openxmlformats.org/officeDocument/2006/relationships/customXml" Target="../ink/ink121.xml"/><Relationship Id="rId14" Type="http://schemas.openxmlformats.org/officeDocument/2006/relationships/image" Target="../media/image135.png"/><Relationship Id="rId22" Type="http://schemas.openxmlformats.org/officeDocument/2006/relationships/image" Target="../media/image139.png"/><Relationship Id="rId27" Type="http://schemas.openxmlformats.org/officeDocument/2006/relationships/customXml" Target="../ink/ink130.xml"/><Relationship Id="rId30" Type="http://schemas.openxmlformats.org/officeDocument/2006/relationships/image" Target="../media/image143.png"/><Relationship Id="rId35" Type="http://schemas.openxmlformats.org/officeDocument/2006/relationships/customXml" Target="../ink/ink13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en.wikipedia.org/wiki/Help:Visual_file_marku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3.png"/><Relationship Id="rId18" Type="http://schemas.openxmlformats.org/officeDocument/2006/relationships/customXml" Target="../ink/ink143.xml"/><Relationship Id="rId3" Type="http://schemas.openxmlformats.org/officeDocument/2006/relationships/image" Target="../media/image149.png"/><Relationship Id="rId21" Type="http://schemas.openxmlformats.org/officeDocument/2006/relationships/image" Target="../media/image157.png"/><Relationship Id="rId7" Type="http://schemas.openxmlformats.org/officeDocument/2006/relationships/customXml" Target="../ink/ink137.xml"/><Relationship Id="rId12" Type="http://schemas.openxmlformats.org/officeDocument/2006/relationships/customXml" Target="../ink/ink140.xml"/><Relationship Id="rId17" Type="http://schemas.openxmlformats.org/officeDocument/2006/relationships/image" Target="../media/image155.png"/><Relationship Id="rId2" Type="http://schemas.openxmlformats.org/officeDocument/2006/relationships/notesSlide" Target="../notesSlides/notesSlide3.xml"/><Relationship Id="rId16" Type="http://schemas.openxmlformats.org/officeDocument/2006/relationships/customXml" Target="../ink/ink142.xml"/><Relationship Id="rId20" Type="http://schemas.openxmlformats.org/officeDocument/2006/relationships/customXml" Target="../ink/ink144.xml"/><Relationship Id="rId1" Type="http://schemas.openxmlformats.org/officeDocument/2006/relationships/slideLayout" Target="../slideLayouts/slideLayout7.xml"/><Relationship Id="rId6" Type="http://schemas.openxmlformats.org/officeDocument/2006/relationships/customXml" Target="../ink/ink136.xml"/><Relationship Id="rId11" Type="http://schemas.openxmlformats.org/officeDocument/2006/relationships/image" Target="../media/image152.png"/><Relationship Id="rId5" Type="http://schemas.openxmlformats.org/officeDocument/2006/relationships/image" Target="../media/image150.png"/><Relationship Id="rId15" Type="http://schemas.openxmlformats.org/officeDocument/2006/relationships/image" Target="../media/image154.png"/><Relationship Id="rId23" Type="http://schemas.openxmlformats.org/officeDocument/2006/relationships/image" Target="../media/image158.png"/><Relationship Id="rId10" Type="http://schemas.openxmlformats.org/officeDocument/2006/relationships/customXml" Target="../ink/ink139.xml"/><Relationship Id="rId19" Type="http://schemas.openxmlformats.org/officeDocument/2006/relationships/image" Target="../media/image156.png"/><Relationship Id="rId4" Type="http://schemas.openxmlformats.org/officeDocument/2006/relationships/customXml" Target="../ink/ink135.xml"/><Relationship Id="rId9" Type="http://schemas.openxmlformats.org/officeDocument/2006/relationships/customXml" Target="../ink/ink138.xml"/><Relationship Id="rId14" Type="http://schemas.openxmlformats.org/officeDocument/2006/relationships/customXml" Target="../ink/ink141.xml"/><Relationship Id="rId22" Type="http://schemas.openxmlformats.org/officeDocument/2006/relationships/customXml" Target="../ink/ink145.xml"/></Relationships>
</file>

<file path=ppt/slides/_rels/slide21.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customXml" Target="../ink/ink151.xml"/><Relationship Id="rId18" Type="http://schemas.openxmlformats.org/officeDocument/2006/relationships/image" Target="../media/image166.png"/><Relationship Id="rId26" Type="http://schemas.openxmlformats.org/officeDocument/2006/relationships/customXml" Target="../ink/ink160.xml"/><Relationship Id="rId3" Type="http://schemas.openxmlformats.org/officeDocument/2006/relationships/customXml" Target="../ink/ink146.xml"/><Relationship Id="rId21" Type="http://schemas.openxmlformats.org/officeDocument/2006/relationships/customXml" Target="../ink/ink155.xml"/><Relationship Id="rId7" Type="http://schemas.openxmlformats.org/officeDocument/2006/relationships/customXml" Target="../ink/ink148.xml"/><Relationship Id="rId12" Type="http://schemas.openxmlformats.org/officeDocument/2006/relationships/image" Target="../media/image164.png"/><Relationship Id="rId17" Type="http://schemas.openxmlformats.org/officeDocument/2006/relationships/customXml" Target="../ink/ink153.xml"/><Relationship Id="rId25" Type="http://schemas.openxmlformats.org/officeDocument/2006/relationships/customXml" Target="../ink/ink159.xml"/><Relationship Id="rId2" Type="http://schemas.openxmlformats.org/officeDocument/2006/relationships/image" Target="../media/image159.png"/><Relationship Id="rId16" Type="http://schemas.openxmlformats.org/officeDocument/2006/relationships/image" Target="../media/image157.png"/><Relationship Id="rId20" Type="http://schemas.openxmlformats.org/officeDocument/2006/relationships/image" Target="../media/image167.png"/><Relationship Id="rId29"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customXml" Target="../ink/ink150.xml"/><Relationship Id="rId24" Type="http://schemas.openxmlformats.org/officeDocument/2006/relationships/customXml" Target="../ink/ink158.xml"/><Relationship Id="rId5" Type="http://schemas.openxmlformats.org/officeDocument/2006/relationships/customXml" Target="../ink/ink147.xml"/><Relationship Id="rId15" Type="http://schemas.openxmlformats.org/officeDocument/2006/relationships/customXml" Target="../ink/ink152.xml"/><Relationship Id="rId23" Type="http://schemas.openxmlformats.org/officeDocument/2006/relationships/customXml" Target="../ink/ink157.xml"/><Relationship Id="rId28" Type="http://schemas.openxmlformats.org/officeDocument/2006/relationships/customXml" Target="../ink/ink161.xml"/><Relationship Id="rId10" Type="http://schemas.openxmlformats.org/officeDocument/2006/relationships/image" Target="../media/image163.png"/><Relationship Id="rId19" Type="http://schemas.openxmlformats.org/officeDocument/2006/relationships/customXml" Target="../ink/ink154.xml"/><Relationship Id="rId4" Type="http://schemas.openxmlformats.org/officeDocument/2006/relationships/image" Target="../media/image160.png"/><Relationship Id="rId9" Type="http://schemas.openxmlformats.org/officeDocument/2006/relationships/customXml" Target="../ink/ink149.xml"/><Relationship Id="rId14" Type="http://schemas.openxmlformats.org/officeDocument/2006/relationships/image" Target="../media/image165.png"/><Relationship Id="rId22" Type="http://schemas.openxmlformats.org/officeDocument/2006/relationships/customXml" Target="../ink/ink156.xml"/><Relationship Id="rId27" Type="http://schemas.openxmlformats.org/officeDocument/2006/relationships/image" Target="../media/image168.png"/><Relationship Id="rId30" Type="http://schemas.openxmlformats.org/officeDocument/2006/relationships/customXml" Target="../ink/ink162.xml"/></Relationships>
</file>

<file path=ppt/slides/_rels/slide2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customXml" Target="../ink/ink163.xml"/><Relationship Id="rId7" Type="http://schemas.openxmlformats.org/officeDocument/2006/relationships/customXml" Target="../ink/ink165.xml"/><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customXml" Target="../ink/ink164.xml"/><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customXml" Target="../ink/ink166.xml"/></Relationships>
</file>

<file path=ppt/slides/_rels/slide23.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24.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3.xml"/><Relationship Id="rId3" Type="http://schemas.openxmlformats.org/officeDocument/2006/relationships/customXml" Target="../ink/ink168.xml"/><Relationship Id="rId7" Type="http://schemas.openxmlformats.org/officeDocument/2006/relationships/customXml" Target="../ink/ink170.xml"/><Relationship Id="rId12"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customXml" Target="../ink/ink172.xml"/><Relationship Id="rId5" Type="http://schemas.openxmlformats.org/officeDocument/2006/relationships/customXml" Target="../ink/ink169.xml"/><Relationship Id="rId10" Type="http://schemas.openxmlformats.org/officeDocument/2006/relationships/image" Target="../media/image181.png"/><Relationship Id="rId4" Type="http://schemas.openxmlformats.org/officeDocument/2006/relationships/image" Target="../media/image178.png"/><Relationship Id="rId9" Type="http://schemas.openxmlformats.org/officeDocument/2006/relationships/customXml" Target="../ink/ink171.xml"/><Relationship Id="rId14" Type="http://schemas.openxmlformats.org/officeDocument/2006/relationships/image" Target="../media/image183.png"/></Relationships>
</file>

<file path=ppt/slides/_rels/slide2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customXml" Target="../ink/ink174.xml"/><Relationship Id="rId7" Type="http://schemas.openxmlformats.org/officeDocument/2006/relationships/customXml" Target="../ink/ink176.xml"/><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customXml" Target="../ink/ink175.xml"/><Relationship Id="rId10" Type="http://schemas.openxmlformats.org/officeDocument/2006/relationships/image" Target="../media/image191.png"/><Relationship Id="rId4" Type="http://schemas.openxmlformats.org/officeDocument/2006/relationships/image" Target="../media/image188.png"/><Relationship Id="rId9" Type="http://schemas.openxmlformats.org/officeDocument/2006/relationships/customXml" Target="../ink/ink17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Help:Visual_file_markup"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7.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customXml" Target="../ink/ink180.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customXml" Target="../ink/ink181.xml"/><Relationship Id="rId7" Type="http://schemas.openxmlformats.org/officeDocument/2006/relationships/customXml" Target="../ink/ink183.xml"/><Relationship Id="rId12"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customXml" Target="../ink/ink185.xml"/><Relationship Id="rId5" Type="http://schemas.openxmlformats.org/officeDocument/2006/relationships/customXml" Target="../ink/ink182.xml"/><Relationship Id="rId10" Type="http://schemas.openxmlformats.org/officeDocument/2006/relationships/image" Target="../media/image207.png"/><Relationship Id="rId4" Type="http://schemas.openxmlformats.org/officeDocument/2006/relationships/image" Target="../media/image204.png"/><Relationship Id="rId9" Type="http://schemas.openxmlformats.org/officeDocument/2006/relationships/customXml" Target="../ink/ink184.xml"/></Relationships>
</file>

<file path=ppt/slides/_rels/slide4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2070.png"/><Relationship Id="rId5" Type="http://schemas.openxmlformats.org/officeDocument/2006/relationships/customXml" Target="../ink/ink187.xml"/><Relationship Id="rId4" Type="http://schemas.openxmlformats.org/officeDocument/2006/relationships/image" Target="../media/image2060.png"/></Relationships>
</file>

<file path=ppt/slides/_rels/slide5.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customXml" Target="../ink/ink190.xml"/><Relationship Id="rId3" Type="http://schemas.openxmlformats.org/officeDocument/2006/relationships/image" Target="../media/image194.png"/><Relationship Id="rId7" Type="http://schemas.openxmlformats.org/officeDocument/2006/relationships/image" Target="../media/image2110.pn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customXml" Target="../ink/ink189.xml"/><Relationship Id="rId11" Type="http://schemas.openxmlformats.org/officeDocument/2006/relationships/image" Target="../media/image2130.png"/><Relationship Id="rId5" Type="http://schemas.openxmlformats.org/officeDocument/2006/relationships/image" Target="../media/image210.png"/><Relationship Id="rId10" Type="http://schemas.openxmlformats.org/officeDocument/2006/relationships/customXml" Target="../ink/ink191.xml"/><Relationship Id="rId4" Type="http://schemas.openxmlformats.org/officeDocument/2006/relationships/customXml" Target="../ink/ink188.xml"/><Relationship Id="rId9" Type="http://schemas.openxmlformats.org/officeDocument/2006/relationships/image" Target="../media/image2120.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3.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15.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5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198.xml"/><Relationship Id="rId18" Type="http://schemas.openxmlformats.org/officeDocument/2006/relationships/image" Target="../media/image225.png"/><Relationship Id="rId26" Type="http://schemas.openxmlformats.org/officeDocument/2006/relationships/image" Target="../media/image229.png"/><Relationship Id="rId3" Type="http://schemas.openxmlformats.org/officeDocument/2006/relationships/customXml" Target="../ink/ink193.xml"/><Relationship Id="rId21" Type="http://schemas.openxmlformats.org/officeDocument/2006/relationships/customXml" Target="../ink/ink202.xml"/><Relationship Id="rId7" Type="http://schemas.openxmlformats.org/officeDocument/2006/relationships/customXml" Target="../ink/ink195.xml"/><Relationship Id="rId12" Type="http://schemas.openxmlformats.org/officeDocument/2006/relationships/image" Target="../media/image222.png"/><Relationship Id="rId17" Type="http://schemas.openxmlformats.org/officeDocument/2006/relationships/customXml" Target="../ink/ink200.xml"/><Relationship Id="rId25" Type="http://schemas.openxmlformats.org/officeDocument/2006/relationships/customXml" Target="../ink/ink204.xml"/><Relationship Id="rId2" Type="http://schemas.openxmlformats.org/officeDocument/2006/relationships/image" Target="../media/image217.png"/><Relationship Id="rId16" Type="http://schemas.openxmlformats.org/officeDocument/2006/relationships/image" Target="../media/image224.png"/><Relationship Id="rId20"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customXml" Target="../ink/ink197.xml"/><Relationship Id="rId24" Type="http://schemas.openxmlformats.org/officeDocument/2006/relationships/image" Target="../media/image228.png"/><Relationship Id="rId5" Type="http://schemas.openxmlformats.org/officeDocument/2006/relationships/customXml" Target="../ink/ink194.xml"/><Relationship Id="rId15" Type="http://schemas.openxmlformats.org/officeDocument/2006/relationships/customXml" Target="../ink/ink199.xml"/><Relationship Id="rId23" Type="http://schemas.openxmlformats.org/officeDocument/2006/relationships/customXml" Target="../ink/ink203.xml"/><Relationship Id="rId10" Type="http://schemas.openxmlformats.org/officeDocument/2006/relationships/image" Target="../media/image221.png"/><Relationship Id="rId19" Type="http://schemas.openxmlformats.org/officeDocument/2006/relationships/customXml" Target="../ink/ink201.xml"/><Relationship Id="rId4" Type="http://schemas.openxmlformats.org/officeDocument/2006/relationships/image" Target="../media/image218.png"/><Relationship Id="rId9" Type="http://schemas.openxmlformats.org/officeDocument/2006/relationships/customXml" Target="../ink/ink196.xml"/><Relationship Id="rId14" Type="http://schemas.openxmlformats.org/officeDocument/2006/relationships/image" Target="../media/image223.png"/><Relationship Id="rId22" Type="http://schemas.openxmlformats.org/officeDocument/2006/relationships/image" Target="../media/image227.png"/></Relationships>
</file>

<file path=ppt/slides/_rels/slide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customXml" Target="../ink/ink210.xml"/><Relationship Id="rId18" Type="http://schemas.openxmlformats.org/officeDocument/2006/relationships/image" Target="../media/image239.png"/><Relationship Id="rId3" Type="http://schemas.openxmlformats.org/officeDocument/2006/relationships/customXml" Target="../ink/ink205.xml"/><Relationship Id="rId21" Type="http://schemas.openxmlformats.org/officeDocument/2006/relationships/image" Target="../media/image240.png"/><Relationship Id="rId7" Type="http://schemas.openxmlformats.org/officeDocument/2006/relationships/customXml" Target="../ink/ink207.xml"/><Relationship Id="rId12" Type="http://schemas.openxmlformats.org/officeDocument/2006/relationships/image" Target="../media/image237.png"/><Relationship Id="rId17" Type="http://schemas.openxmlformats.org/officeDocument/2006/relationships/customXml" Target="../ink/ink212.xml"/><Relationship Id="rId2" Type="http://schemas.openxmlformats.org/officeDocument/2006/relationships/image" Target="../media/image232.png"/><Relationship Id="rId16" Type="http://schemas.openxmlformats.org/officeDocument/2006/relationships/image" Target="../media/image227.png"/><Relationship Id="rId20" Type="http://schemas.openxmlformats.org/officeDocument/2006/relationships/customXml" Target="../ink/ink214.xml"/><Relationship Id="rId1" Type="http://schemas.openxmlformats.org/officeDocument/2006/relationships/slideLayout" Target="../slideLayouts/slideLayout7.xml"/><Relationship Id="rId6" Type="http://schemas.openxmlformats.org/officeDocument/2006/relationships/image" Target="../media/image234.png"/><Relationship Id="rId11" Type="http://schemas.openxmlformats.org/officeDocument/2006/relationships/customXml" Target="../ink/ink209.xml"/><Relationship Id="rId5" Type="http://schemas.openxmlformats.org/officeDocument/2006/relationships/customXml" Target="../ink/ink206.xml"/><Relationship Id="rId15" Type="http://schemas.openxmlformats.org/officeDocument/2006/relationships/customXml" Target="../ink/ink211.xml"/><Relationship Id="rId23" Type="http://schemas.openxmlformats.org/officeDocument/2006/relationships/image" Target="../media/image241.png"/><Relationship Id="rId10" Type="http://schemas.openxmlformats.org/officeDocument/2006/relationships/image" Target="../media/image236.png"/><Relationship Id="rId19" Type="http://schemas.openxmlformats.org/officeDocument/2006/relationships/customXml" Target="../ink/ink213.xml"/><Relationship Id="rId4" Type="http://schemas.openxmlformats.org/officeDocument/2006/relationships/image" Target="../media/image233.png"/><Relationship Id="rId9" Type="http://schemas.openxmlformats.org/officeDocument/2006/relationships/customXml" Target="../ink/ink208.xml"/><Relationship Id="rId14" Type="http://schemas.openxmlformats.org/officeDocument/2006/relationships/image" Target="../media/image238.png"/><Relationship Id="rId22" Type="http://schemas.openxmlformats.org/officeDocument/2006/relationships/customXml" Target="../ink/ink215.xml"/></Relationships>
</file>

<file path=ppt/slides/_rels/slide58.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customXml" Target="../ink/ink221.xml"/><Relationship Id="rId18" Type="http://schemas.openxmlformats.org/officeDocument/2006/relationships/image" Target="../media/image250.png"/><Relationship Id="rId3" Type="http://schemas.openxmlformats.org/officeDocument/2006/relationships/customXml" Target="../ink/ink216.xml"/><Relationship Id="rId7" Type="http://schemas.openxmlformats.org/officeDocument/2006/relationships/customXml" Target="../ink/ink218.xml"/><Relationship Id="rId12" Type="http://schemas.openxmlformats.org/officeDocument/2006/relationships/image" Target="../media/image247.png"/><Relationship Id="rId17" Type="http://schemas.openxmlformats.org/officeDocument/2006/relationships/customXml" Target="../ink/ink223.xml"/><Relationship Id="rId2" Type="http://schemas.openxmlformats.org/officeDocument/2006/relationships/image" Target="../media/image242.png"/><Relationship Id="rId16" Type="http://schemas.openxmlformats.org/officeDocument/2006/relationships/image" Target="../media/image249.png"/><Relationship Id="rId20" Type="http://schemas.openxmlformats.org/officeDocument/2006/relationships/image" Target="../media/image251.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customXml" Target="../ink/ink220.xml"/><Relationship Id="rId5" Type="http://schemas.openxmlformats.org/officeDocument/2006/relationships/customXml" Target="../ink/ink217.xml"/><Relationship Id="rId15" Type="http://schemas.openxmlformats.org/officeDocument/2006/relationships/customXml" Target="../ink/ink222.xml"/><Relationship Id="rId10" Type="http://schemas.openxmlformats.org/officeDocument/2006/relationships/image" Target="../media/image246.png"/><Relationship Id="rId19" Type="http://schemas.openxmlformats.org/officeDocument/2006/relationships/customXml" Target="../ink/ink224.xml"/><Relationship Id="rId4" Type="http://schemas.openxmlformats.org/officeDocument/2006/relationships/image" Target="../media/image243.png"/><Relationship Id="rId9" Type="http://schemas.openxmlformats.org/officeDocument/2006/relationships/customXml" Target="../ink/ink219.xml"/><Relationship Id="rId14" Type="http://schemas.openxmlformats.org/officeDocument/2006/relationships/image" Target="../media/image2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23.png"/><Relationship Id="rId21" Type="http://schemas.openxmlformats.org/officeDocument/2006/relationships/customXml" Target="../ink/ink11.xml"/><Relationship Id="rId42" Type="http://schemas.openxmlformats.org/officeDocument/2006/relationships/image" Target="../media/image31.png"/><Relationship Id="rId47" Type="http://schemas.openxmlformats.org/officeDocument/2006/relationships/customXml" Target="../ink/ink24.xml"/><Relationship Id="rId63" Type="http://schemas.openxmlformats.org/officeDocument/2006/relationships/customXml" Target="../ink/ink32.xml"/><Relationship Id="rId68" Type="http://schemas.openxmlformats.org/officeDocument/2006/relationships/image" Target="../media/image44.png"/><Relationship Id="rId84" Type="http://schemas.openxmlformats.org/officeDocument/2006/relationships/image" Target="../media/image51.png"/><Relationship Id="rId89" Type="http://schemas.openxmlformats.org/officeDocument/2006/relationships/customXml" Target="../ink/ink45.xml"/><Relationship Id="rId112" Type="http://schemas.openxmlformats.org/officeDocument/2006/relationships/image" Target="../media/image65.png"/><Relationship Id="rId2" Type="http://schemas.openxmlformats.org/officeDocument/2006/relationships/image" Target="../media/image10.png"/><Relationship Id="rId16" Type="http://schemas.openxmlformats.org/officeDocument/2006/relationships/image" Target="../media/image18.png"/><Relationship Id="rId29" Type="http://schemas.openxmlformats.org/officeDocument/2006/relationships/customXml" Target="../ink/ink15.xml"/><Relationship Id="rId107" Type="http://schemas.openxmlformats.org/officeDocument/2006/relationships/customXml" Target="../ink/ink54.xml"/><Relationship Id="rId11" Type="http://schemas.openxmlformats.org/officeDocument/2006/relationships/customXml" Target="../ink/ink6.xml"/><Relationship Id="rId24" Type="http://schemas.openxmlformats.org/officeDocument/2006/relationships/image" Target="../media/image22.png"/><Relationship Id="rId32" Type="http://schemas.openxmlformats.org/officeDocument/2006/relationships/image" Target="../media/image26.png"/><Relationship Id="rId37" Type="http://schemas.openxmlformats.org/officeDocument/2006/relationships/customXml" Target="../ink/ink19.xml"/><Relationship Id="rId40" Type="http://schemas.openxmlformats.org/officeDocument/2006/relationships/image" Target="../media/image30.png"/><Relationship Id="rId45" Type="http://schemas.openxmlformats.org/officeDocument/2006/relationships/customXml" Target="../ink/ink23.xml"/><Relationship Id="rId53" Type="http://schemas.openxmlformats.org/officeDocument/2006/relationships/customXml" Target="../ink/ink27.xml"/><Relationship Id="rId58" Type="http://schemas.openxmlformats.org/officeDocument/2006/relationships/image" Target="../media/image39.png"/><Relationship Id="rId66" Type="http://schemas.openxmlformats.org/officeDocument/2006/relationships/image" Target="../media/image43.png"/><Relationship Id="rId74" Type="http://schemas.openxmlformats.org/officeDocument/2006/relationships/image" Target="../media/image46.png"/><Relationship Id="rId79" Type="http://schemas.openxmlformats.org/officeDocument/2006/relationships/customXml" Target="../ink/ink40.xml"/><Relationship Id="rId87" Type="http://schemas.openxmlformats.org/officeDocument/2006/relationships/customXml" Target="../ink/ink44.xml"/><Relationship Id="rId102" Type="http://schemas.openxmlformats.org/officeDocument/2006/relationships/image" Target="../media/image60.png"/><Relationship Id="rId110" Type="http://schemas.openxmlformats.org/officeDocument/2006/relationships/image" Target="../media/image64.png"/><Relationship Id="rId5" Type="http://schemas.openxmlformats.org/officeDocument/2006/relationships/customXml" Target="../ink/ink3.xml"/><Relationship Id="rId61" Type="http://schemas.openxmlformats.org/officeDocument/2006/relationships/customXml" Target="../ink/ink31.xml"/><Relationship Id="rId82" Type="http://schemas.openxmlformats.org/officeDocument/2006/relationships/image" Target="../media/image50.png"/><Relationship Id="rId90" Type="http://schemas.openxmlformats.org/officeDocument/2006/relationships/image" Target="../media/image54.png"/><Relationship Id="rId95" Type="http://schemas.openxmlformats.org/officeDocument/2006/relationships/customXml" Target="../ink/ink48.xml"/><Relationship Id="rId19" Type="http://schemas.openxmlformats.org/officeDocument/2006/relationships/customXml" Target="../ink/ink10.xml"/><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ustomXml" Target="../ink/ink14.xml"/><Relationship Id="rId30" Type="http://schemas.openxmlformats.org/officeDocument/2006/relationships/image" Target="../media/image25.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34.png"/><Relationship Id="rId56" Type="http://schemas.openxmlformats.org/officeDocument/2006/relationships/image" Target="../media/image38.png"/><Relationship Id="rId64" Type="http://schemas.openxmlformats.org/officeDocument/2006/relationships/image" Target="../media/image42.png"/><Relationship Id="rId69" Type="http://schemas.openxmlformats.org/officeDocument/2006/relationships/customXml" Target="../ink/ink35.xml"/><Relationship Id="rId77" Type="http://schemas.openxmlformats.org/officeDocument/2006/relationships/customXml" Target="../ink/ink39.xml"/><Relationship Id="rId100" Type="http://schemas.openxmlformats.org/officeDocument/2006/relationships/image" Target="../media/image59.png"/><Relationship Id="rId105" Type="http://schemas.openxmlformats.org/officeDocument/2006/relationships/customXml" Target="../ink/ink53.xml"/><Relationship Id="rId113" Type="http://schemas.openxmlformats.org/officeDocument/2006/relationships/customXml" Target="../ink/ink57.xml"/><Relationship Id="rId8" Type="http://schemas.openxmlformats.org/officeDocument/2006/relationships/image" Target="../media/image14.png"/><Relationship Id="rId51" Type="http://schemas.openxmlformats.org/officeDocument/2006/relationships/customXml" Target="../ink/ink26.xml"/><Relationship Id="rId72" Type="http://schemas.openxmlformats.org/officeDocument/2006/relationships/image" Target="../media/image45.png"/><Relationship Id="rId80" Type="http://schemas.openxmlformats.org/officeDocument/2006/relationships/image" Target="../media/image49.png"/><Relationship Id="rId85" Type="http://schemas.openxmlformats.org/officeDocument/2006/relationships/customXml" Target="../ink/ink43.xml"/><Relationship Id="rId93" Type="http://schemas.openxmlformats.org/officeDocument/2006/relationships/customXml" Target="../ink/ink47.xml"/><Relationship Id="rId98" Type="http://schemas.openxmlformats.org/officeDocument/2006/relationships/image" Target="../media/image58.png"/><Relationship Id="rId3"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9.png"/><Relationship Id="rId46" Type="http://schemas.openxmlformats.org/officeDocument/2006/relationships/image" Target="../media/image33.png"/><Relationship Id="rId59" Type="http://schemas.openxmlformats.org/officeDocument/2006/relationships/customXml" Target="../ink/ink30.xml"/><Relationship Id="rId67" Type="http://schemas.openxmlformats.org/officeDocument/2006/relationships/customXml" Target="../ink/ink34.xml"/><Relationship Id="rId103" Type="http://schemas.openxmlformats.org/officeDocument/2006/relationships/customXml" Target="../ink/ink52.xml"/><Relationship Id="rId108" Type="http://schemas.openxmlformats.org/officeDocument/2006/relationships/image" Target="../media/image63.png"/><Relationship Id="rId20" Type="http://schemas.openxmlformats.org/officeDocument/2006/relationships/image" Target="../media/image20.png"/><Relationship Id="rId41" Type="http://schemas.openxmlformats.org/officeDocument/2006/relationships/customXml" Target="../ink/ink21.xml"/><Relationship Id="rId54" Type="http://schemas.openxmlformats.org/officeDocument/2006/relationships/image" Target="../media/image37.png"/><Relationship Id="rId62" Type="http://schemas.openxmlformats.org/officeDocument/2006/relationships/image" Target="../media/image41.png"/><Relationship Id="rId70" Type="http://schemas.openxmlformats.org/officeDocument/2006/relationships/image" Target="../media/image7.png"/><Relationship Id="rId75" Type="http://schemas.openxmlformats.org/officeDocument/2006/relationships/customXml" Target="../ink/ink38.xml"/><Relationship Id="rId83" Type="http://schemas.openxmlformats.org/officeDocument/2006/relationships/customXml" Target="../ink/ink42.xml"/><Relationship Id="rId88" Type="http://schemas.openxmlformats.org/officeDocument/2006/relationships/image" Target="../media/image53.png"/><Relationship Id="rId91" Type="http://schemas.openxmlformats.org/officeDocument/2006/relationships/customXml" Target="../ink/ink46.xml"/><Relationship Id="rId96" Type="http://schemas.openxmlformats.org/officeDocument/2006/relationships/image" Target="../media/image57.png"/><Relationship Id="rId111" Type="http://schemas.openxmlformats.org/officeDocument/2006/relationships/customXml" Target="../ink/ink56.xml"/><Relationship Id="rId1" Type="http://schemas.openxmlformats.org/officeDocument/2006/relationships/slideLayout" Target="../slideLayouts/slideLayout7.xml"/><Relationship Id="rId6" Type="http://schemas.openxmlformats.org/officeDocument/2006/relationships/image" Target="../media/image13.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24.png"/><Relationship Id="rId36" Type="http://schemas.openxmlformats.org/officeDocument/2006/relationships/image" Target="../media/image28.png"/><Relationship Id="rId49" Type="http://schemas.openxmlformats.org/officeDocument/2006/relationships/customXml" Target="../ink/ink25.xml"/><Relationship Id="rId57" Type="http://schemas.openxmlformats.org/officeDocument/2006/relationships/customXml" Target="../ink/ink29.xml"/><Relationship Id="rId106" Type="http://schemas.openxmlformats.org/officeDocument/2006/relationships/image" Target="../media/image62.png"/><Relationship Id="rId114" Type="http://schemas.openxmlformats.org/officeDocument/2006/relationships/image" Target="../media/image66.png"/><Relationship Id="rId10" Type="http://schemas.openxmlformats.org/officeDocument/2006/relationships/image" Target="../media/image15.png"/><Relationship Id="rId31" Type="http://schemas.openxmlformats.org/officeDocument/2006/relationships/customXml" Target="../ink/ink16.xml"/><Relationship Id="rId44" Type="http://schemas.openxmlformats.org/officeDocument/2006/relationships/image" Target="../media/image32.png"/><Relationship Id="rId52" Type="http://schemas.openxmlformats.org/officeDocument/2006/relationships/image" Target="../media/image36.png"/><Relationship Id="rId60" Type="http://schemas.openxmlformats.org/officeDocument/2006/relationships/image" Target="../media/image40.png"/><Relationship Id="rId65" Type="http://schemas.openxmlformats.org/officeDocument/2006/relationships/customXml" Target="../ink/ink33.xml"/><Relationship Id="rId73" Type="http://schemas.openxmlformats.org/officeDocument/2006/relationships/customXml" Target="../ink/ink37.xml"/><Relationship Id="rId78" Type="http://schemas.openxmlformats.org/officeDocument/2006/relationships/image" Target="../media/image48.png"/><Relationship Id="rId81" Type="http://schemas.openxmlformats.org/officeDocument/2006/relationships/customXml" Target="../ink/ink41.xml"/><Relationship Id="rId86" Type="http://schemas.openxmlformats.org/officeDocument/2006/relationships/image" Target="../media/image52.png"/><Relationship Id="rId94" Type="http://schemas.openxmlformats.org/officeDocument/2006/relationships/image" Target="../media/image56.png"/><Relationship Id="rId99" Type="http://schemas.openxmlformats.org/officeDocument/2006/relationships/customXml" Target="../ink/ink50.xml"/><Relationship Id="rId101" Type="http://schemas.openxmlformats.org/officeDocument/2006/relationships/customXml" Target="../ink/ink51.xml"/><Relationship Id="rId4" Type="http://schemas.openxmlformats.org/officeDocument/2006/relationships/image" Target="../media/image12.png"/><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19.png"/><Relationship Id="rId39" Type="http://schemas.openxmlformats.org/officeDocument/2006/relationships/customXml" Target="../ink/ink20.xml"/><Relationship Id="rId109" Type="http://schemas.openxmlformats.org/officeDocument/2006/relationships/customXml" Target="../ink/ink55.xml"/><Relationship Id="rId34" Type="http://schemas.openxmlformats.org/officeDocument/2006/relationships/image" Target="../media/image27.png"/><Relationship Id="rId50" Type="http://schemas.openxmlformats.org/officeDocument/2006/relationships/image" Target="../media/image35.png"/><Relationship Id="rId55" Type="http://schemas.openxmlformats.org/officeDocument/2006/relationships/customXml" Target="../ink/ink28.xml"/><Relationship Id="rId76" Type="http://schemas.openxmlformats.org/officeDocument/2006/relationships/image" Target="../media/image47.png"/><Relationship Id="rId97" Type="http://schemas.openxmlformats.org/officeDocument/2006/relationships/customXml" Target="../ink/ink49.xml"/><Relationship Id="rId104" Type="http://schemas.openxmlformats.org/officeDocument/2006/relationships/image" Target="../media/image61.png"/><Relationship Id="rId7" Type="http://schemas.openxmlformats.org/officeDocument/2006/relationships/customXml" Target="../ink/ink4.xml"/><Relationship Id="rId71" Type="http://schemas.openxmlformats.org/officeDocument/2006/relationships/customXml" Target="../ink/ink36.xml"/><Relationship Id="rId92"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63.xml"/><Relationship Id="rId18" Type="http://schemas.openxmlformats.org/officeDocument/2006/relationships/image" Target="../media/image75.png"/><Relationship Id="rId26" Type="http://schemas.openxmlformats.org/officeDocument/2006/relationships/image" Target="../media/image79.png"/><Relationship Id="rId39" Type="http://schemas.openxmlformats.org/officeDocument/2006/relationships/customXml" Target="../ink/ink76.xml"/><Relationship Id="rId3" Type="http://schemas.openxmlformats.org/officeDocument/2006/relationships/customXml" Target="../ink/ink58.xml"/><Relationship Id="rId21" Type="http://schemas.openxmlformats.org/officeDocument/2006/relationships/customXml" Target="../ink/ink67.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80.xml"/><Relationship Id="rId7" Type="http://schemas.openxmlformats.org/officeDocument/2006/relationships/customXml" Target="../ink/ink60.xml"/><Relationship Id="rId12" Type="http://schemas.openxmlformats.org/officeDocument/2006/relationships/image" Target="../media/image72.png"/><Relationship Id="rId17" Type="http://schemas.openxmlformats.org/officeDocument/2006/relationships/customXml" Target="../ink/ink65.xml"/><Relationship Id="rId25" Type="http://schemas.openxmlformats.org/officeDocument/2006/relationships/customXml" Target="../ink/ink69.xml"/><Relationship Id="rId33" Type="http://schemas.openxmlformats.org/officeDocument/2006/relationships/customXml" Target="../ink/ink73.xml"/><Relationship Id="rId38" Type="http://schemas.openxmlformats.org/officeDocument/2006/relationships/image" Target="../media/image85.png"/><Relationship Id="rId46" Type="http://schemas.openxmlformats.org/officeDocument/2006/relationships/image" Target="../media/image89.png"/><Relationship Id="rId2" Type="http://schemas.openxmlformats.org/officeDocument/2006/relationships/image" Target="../media/image11.png"/><Relationship Id="rId16" Type="http://schemas.openxmlformats.org/officeDocument/2006/relationships/image" Target="../media/image74.png"/><Relationship Id="rId20" Type="http://schemas.openxmlformats.org/officeDocument/2006/relationships/image" Target="../media/image76.png"/><Relationship Id="rId29" Type="http://schemas.openxmlformats.org/officeDocument/2006/relationships/customXml" Target="../ink/ink71.xml"/><Relationship Id="rId41" Type="http://schemas.openxmlformats.org/officeDocument/2006/relationships/customXml" Target="../ink/ink77.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customXml" Target="../ink/ink62.xml"/><Relationship Id="rId24" Type="http://schemas.openxmlformats.org/officeDocument/2006/relationships/image" Target="../media/image78.png"/><Relationship Id="rId32" Type="http://schemas.openxmlformats.org/officeDocument/2006/relationships/image" Target="../media/image82.png"/><Relationship Id="rId37" Type="http://schemas.openxmlformats.org/officeDocument/2006/relationships/customXml" Target="../ink/ink75.xml"/><Relationship Id="rId40" Type="http://schemas.openxmlformats.org/officeDocument/2006/relationships/image" Target="../media/image86.png"/><Relationship Id="rId45" Type="http://schemas.openxmlformats.org/officeDocument/2006/relationships/customXml" Target="../ink/ink79.xml"/><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80.png"/><Relationship Id="rId36"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customXml" Target="../ink/ink66.xml"/><Relationship Id="rId31" Type="http://schemas.openxmlformats.org/officeDocument/2006/relationships/customXml" Target="../ink/ink72.xml"/><Relationship Id="rId44" Type="http://schemas.openxmlformats.org/officeDocument/2006/relationships/image" Target="../media/image88.png"/><Relationship Id="rId4" Type="http://schemas.openxmlformats.org/officeDocument/2006/relationships/image" Target="../media/image68.png"/><Relationship Id="rId9" Type="http://schemas.openxmlformats.org/officeDocument/2006/relationships/customXml" Target="../ink/ink61.xml"/><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customXml" Target="../ink/ink70.xml"/><Relationship Id="rId30" Type="http://schemas.openxmlformats.org/officeDocument/2006/relationships/image" Target="../media/image81.png"/><Relationship Id="rId35" Type="http://schemas.openxmlformats.org/officeDocument/2006/relationships/customXml" Target="../ink/ink74.xml"/><Relationship Id="rId43" Type="http://schemas.openxmlformats.org/officeDocument/2006/relationships/customXml" Target="../ink/ink78.xml"/><Relationship Id="rId48"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8000" t="-10000" b="-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0C640D-C2E1-4D0B-5978-EB7A04FA59A9}"/>
              </a:ext>
            </a:extLst>
          </p:cNvPr>
          <p:cNvSpPr>
            <a:spLocks noGrp="1"/>
          </p:cNvSpPr>
          <p:nvPr>
            <p:ph type="ctrTitle"/>
          </p:nvPr>
        </p:nvSpPr>
        <p:spPr>
          <a:xfrm>
            <a:off x="0" y="0"/>
            <a:ext cx="4627984" cy="3629608"/>
          </a:xfrm>
          <a:solidFill>
            <a:schemeClr val="bg2">
              <a:lumMod val="10000"/>
            </a:schemeClr>
          </a:solidFill>
        </p:spPr>
        <p:txBody>
          <a:bodyPr anchor="t">
            <a:normAutofit fontScale="90000"/>
          </a:bodyPr>
          <a:lstStyle/>
          <a:p>
            <a:br>
              <a:rPr lang="en-US" sz="4400" dirty="0">
                <a:solidFill>
                  <a:schemeClr val="bg1"/>
                </a:solidFill>
              </a:rPr>
            </a:br>
            <a:r>
              <a:rPr lang="en-US" sz="4400" cap="none" dirty="0">
                <a:ln w="0"/>
                <a:solidFill>
                  <a:schemeClr val="bg1"/>
                </a:solidFill>
                <a:effectLst>
                  <a:outerShdw blurRad="38100" dist="19050" dir="2700000" algn="tl" rotWithShape="0">
                    <a:schemeClr val="dk1">
                      <a:alpha val="40000"/>
                    </a:schemeClr>
                  </a:outerShdw>
                </a:effectLst>
              </a:rPr>
              <a:t>IBA</a:t>
            </a:r>
            <a:br>
              <a:rPr lang="en-US" sz="4400" cap="none" dirty="0">
                <a:ln w="0"/>
                <a:solidFill>
                  <a:schemeClr val="bg1"/>
                </a:solidFill>
                <a:effectLst>
                  <a:outerShdw blurRad="38100" dist="19050" dir="2700000" algn="tl" rotWithShape="0">
                    <a:schemeClr val="dk1">
                      <a:alpha val="40000"/>
                    </a:schemeClr>
                  </a:outerShdw>
                </a:effectLst>
              </a:rPr>
            </a:br>
            <a:r>
              <a:rPr lang="en-US" sz="4400" cap="none" dirty="0">
                <a:ln w="0"/>
                <a:solidFill>
                  <a:schemeClr val="bg1"/>
                </a:solidFill>
                <a:effectLst>
                  <a:outerShdw blurRad="38100" dist="19050" dir="2700000" algn="tl" rotWithShape="0">
                    <a:schemeClr val="dk1">
                      <a:alpha val="40000"/>
                    </a:schemeClr>
                  </a:outerShdw>
                </a:effectLst>
              </a:rPr>
              <a:t>DATA</a:t>
            </a:r>
            <a:br>
              <a:rPr lang="en-US" sz="4400" cap="none" dirty="0">
                <a:ln w="0"/>
                <a:solidFill>
                  <a:schemeClr val="bg1"/>
                </a:solidFill>
                <a:effectLst>
                  <a:outerShdw blurRad="38100" dist="19050" dir="2700000" algn="tl" rotWithShape="0">
                    <a:schemeClr val="dk1">
                      <a:alpha val="40000"/>
                    </a:schemeClr>
                  </a:outerShdw>
                </a:effectLst>
              </a:rPr>
            </a:br>
            <a:r>
              <a:rPr lang="en-US" sz="4400" cap="none" dirty="0">
                <a:ln w="0"/>
                <a:solidFill>
                  <a:schemeClr val="bg1"/>
                </a:solidFill>
                <a:effectLst>
                  <a:outerShdw blurRad="38100" dist="19050" dir="2700000" algn="tl" rotWithShape="0">
                    <a:schemeClr val="dk1">
                      <a:alpha val="40000"/>
                    </a:schemeClr>
                  </a:outerShdw>
                </a:effectLst>
              </a:rPr>
              <a:t>SCIENCE CAPSTONE</a:t>
            </a:r>
            <a:br>
              <a:rPr lang="en-US" sz="4400" cap="none" dirty="0">
                <a:ln w="0"/>
                <a:solidFill>
                  <a:schemeClr val="bg1"/>
                </a:solidFill>
                <a:effectLst>
                  <a:outerShdw blurRad="38100" dist="19050" dir="2700000" algn="tl" rotWithShape="0">
                    <a:schemeClr val="dk1">
                      <a:alpha val="40000"/>
                    </a:schemeClr>
                  </a:outerShdw>
                </a:effectLst>
              </a:rPr>
            </a:br>
            <a:r>
              <a:rPr lang="en-US" sz="4400" cap="none" dirty="0">
                <a:ln w="0"/>
                <a:solidFill>
                  <a:schemeClr val="bg1"/>
                </a:solidFill>
                <a:effectLst>
                  <a:outerShdw blurRad="38100" dist="19050" dir="2700000" algn="tl" rotWithShape="0">
                    <a:schemeClr val="dk1">
                      <a:alpha val="40000"/>
                    </a:schemeClr>
                  </a:outerShdw>
                </a:effectLst>
              </a:rPr>
              <a:t>PROJECT </a:t>
            </a:r>
            <a:br>
              <a:rPr lang="en-US" sz="4400" cap="none" dirty="0">
                <a:ln w="0"/>
                <a:solidFill>
                  <a:schemeClr val="bg1"/>
                </a:solidFill>
                <a:effectLst>
                  <a:outerShdw blurRad="38100" dist="19050" dir="2700000" algn="tl" rotWithShape="0">
                    <a:schemeClr val="dk1">
                      <a:alpha val="40000"/>
                    </a:schemeClr>
                  </a:outerShdw>
                </a:effectLst>
              </a:rPr>
            </a:br>
            <a:endParaRPr lang="en-US" sz="4400" dirty="0">
              <a:solidFill>
                <a:schemeClr val="bg1"/>
              </a:solidFill>
            </a:endParaRPr>
          </a:p>
        </p:txBody>
      </p:sp>
      <p:sp>
        <p:nvSpPr>
          <p:cNvPr id="7" name="Subtitle 6">
            <a:extLst>
              <a:ext uri="{FF2B5EF4-FFF2-40B4-BE49-F238E27FC236}">
                <a16:creationId xmlns:a16="http://schemas.microsoft.com/office/drawing/2014/main" id="{48C7A27A-B447-9B9C-DBEE-84463055BDD8}"/>
              </a:ext>
            </a:extLst>
          </p:cNvPr>
          <p:cNvSpPr>
            <a:spLocks noGrp="1"/>
          </p:cNvSpPr>
          <p:nvPr>
            <p:ph type="subTitle" idx="1"/>
          </p:nvPr>
        </p:nvSpPr>
        <p:spPr>
          <a:xfrm>
            <a:off x="1" y="3778898"/>
            <a:ext cx="4627984" cy="3079101"/>
          </a:xfrm>
          <a:solidFill>
            <a:schemeClr val="bg2">
              <a:lumMod val="10000"/>
            </a:schemeClr>
          </a:solidFill>
          <a:ln>
            <a:solidFill>
              <a:schemeClr val="tx1"/>
            </a:solidFill>
          </a:ln>
        </p:spPr>
        <p:txBody>
          <a:bodyPr anchor="ctr"/>
          <a:lstStyle/>
          <a:p>
            <a:r>
              <a:rPr lang="en-US" cap="none" dirty="0">
                <a:ln w="0"/>
                <a:solidFill>
                  <a:schemeClr val="bg1"/>
                </a:solidFill>
                <a:effectLst>
                  <a:outerShdw blurRad="38100" dist="19050" dir="2700000" algn="tl" rotWithShape="0">
                    <a:schemeClr val="dk1">
                      <a:alpha val="40000"/>
                    </a:schemeClr>
                  </a:outerShdw>
                </a:effectLst>
              </a:rPr>
              <a:t>SHAEMA KHAN </a:t>
            </a:r>
          </a:p>
          <a:p>
            <a:r>
              <a:rPr lang="en-US" cap="none" dirty="0">
                <a:ln w="0"/>
                <a:solidFill>
                  <a:schemeClr val="bg1"/>
                </a:solidFill>
                <a:effectLst>
                  <a:outerShdw blurRad="38100" dist="19050" dir="2700000" algn="tl" rotWithShape="0">
                    <a:schemeClr val="dk1">
                      <a:alpha val="40000"/>
                    </a:schemeClr>
                  </a:outerShdw>
                </a:effectLst>
              </a:rPr>
              <a:t>22 JUNE 2025</a:t>
            </a:r>
            <a:endParaRPr lang="en-US" dirty="0">
              <a:solidFill>
                <a:schemeClr val="bg1"/>
              </a:solidFill>
            </a:endParaRPr>
          </a:p>
        </p:txBody>
      </p:sp>
    </p:spTree>
    <p:extLst>
      <p:ext uri="{BB962C8B-B14F-4D97-AF65-F5344CB8AC3E}">
        <p14:creationId xmlns:p14="http://schemas.microsoft.com/office/powerpoint/2010/main" val="393156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0980CF-15C3-4BCF-89B1-AE73A841B68B}"/>
              </a:ext>
            </a:extLst>
          </p:cNvPr>
          <p:cNvSpPr txBox="1"/>
          <p:nvPr/>
        </p:nvSpPr>
        <p:spPr>
          <a:xfrm>
            <a:off x="152400" y="155694"/>
            <a:ext cx="11775440" cy="584775"/>
          </a:xfrm>
          <a:prstGeom prst="rect">
            <a:avLst/>
          </a:prstGeom>
          <a:noFill/>
        </p:spPr>
        <p:txBody>
          <a:bodyPr wrap="square">
            <a:spAutoFit/>
          </a:bodyPr>
          <a:lstStyle/>
          <a:p>
            <a:r>
              <a:rPr lang="en-US" sz="3200" dirty="0">
                <a:latin typeface="Algerian" panose="04020705040A02060702" pitchFamily="82" charset="0"/>
              </a:rPr>
              <a:t>Data Wrangling – Meaning &amp; Basic Steps</a:t>
            </a:r>
          </a:p>
        </p:txBody>
      </p:sp>
      <p:sp>
        <p:nvSpPr>
          <p:cNvPr id="5" name="TextBox 4">
            <a:extLst>
              <a:ext uri="{FF2B5EF4-FFF2-40B4-BE49-F238E27FC236}">
                <a16:creationId xmlns:a16="http://schemas.microsoft.com/office/drawing/2014/main" id="{BA99E117-8E12-CA21-E73E-ABD0F7EA6880}"/>
              </a:ext>
            </a:extLst>
          </p:cNvPr>
          <p:cNvSpPr txBox="1"/>
          <p:nvPr/>
        </p:nvSpPr>
        <p:spPr>
          <a:xfrm>
            <a:off x="152400" y="740469"/>
            <a:ext cx="12039600" cy="1200329"/>
          </a:xfrm>
          <a:prstGeom prst="rect">
            <a:avLst/>
          </a:prstGeom>
          <a:noFill/>
        </p:spPr>
        <p:txBody>
          <a:bodyPr wrap="square">
            <a:spAutoFit/>
          </a:bodyPr>
          <a:lstStyle/>
          <a:p>
            <a:r>
              <a:rPr lang="en-US" dirty="0"/>
              <a:t>Data wrangling is the process of cleaning and unifying messy and complex data sets for easy access and analysis.</a:t>
            </a:r>
          </a:p>
          <a:p>
            <a:r>
              <a:rPr lang="en-US" dirty="0"/>
              <a:t>Here we mainly convert those outcomes into Training Labels with 1 means the booster successfully landed 0 means it was unsuccessful.</a:t>
            </a:r>
          </a:p>
          <a:p>
            <a:r>
              <a:rPr lang="en-US" dirty="0" err="1"/>
              <a:t>df</a:t>
            </a:r>
            <a:r>
              <a:rPr lang="en-US" dirty="0"/>
              <a:t>['Class'] = </a:t>
            </a:r>
            <a:r>
              <a:rPr lang="en-US" dirty="0" err="1"/>
              <a:t>df</a:t>
            </a:r>
            <a:r>
              <a:rPr lang="en-US" dirty="0"/>
              <a:t>['Outcome'].apply(lambda </a:t>
            </a:r>
            <a:r>
              <a:rPr lang="en-US" dirty="0" err="1"/>
              <a:t>landing_class</a:t>
            </a:r>
            <a:r>
              <a:rPr lang="en-US" dirty="0"/>
              <a:t>: 0 if </a:t>
            </a:r>
            <a:r>
              <a:rPr lang="en-US" dirty="0" err="1"/>
              <a:t>landing_class</a:t>
            </a:r>
            <a:r>
              <a:rPr lang="en-US" dirty="0"/>
              <a:t> in </a:t>
            </a:r>
            <a:r>
              <a:rPr lang="en-US" dirty="0" err="1"/>
              <a:t>bad_outcomes</a:t>
            </a:r>
            <a:r>
              <a:rPr lang="en-US" dirty="0"/>
              <a:t> else 1)</a:t>
            </a:r>
          </a:p>
        </p:txBody>
      </p:sp>
      <p:pic>
        <p:nvPicPr>
          <p:cNvPr id="7" name="Picture 6">
            <a:extLst>
              <a:ext uri="{FF2B5EF4-FFF2-40B4-BE49-F238E27FC236}">
                <a16:creationId xmlns:a16="http://schemas.microsoft.com/office/drawing/2014/main" id="{CB256D8F-E3A2-9212-1DC3-3682C843B1E4}"/>
              </a:ext>
            </a:extLst>
          </p:cNvPr>
          <p:cNvPicPr>
            <a:picLocks noChangeAspect="1"/>
          </p:cNvPicPr>
          <p:nvPr/>
        </p:nvPicPr>
        <p:blipFill>
          <a:blip r:embed="rId2">
            <a:extLst>
              <a:ext uri="{28A0092B-C50C-407E-A947-70E740481C1C}">
                <a14:useLocalDpi xmlns:a14="http://schemas.microsoft.com/office/drawing/2010/main" val="0"/>
              </a:ext>
            </a:extLst>
          </a:blip>
          <a:srcRect l="2692" t="34631" r="7096" b="9551"/>
          <a:stretch>
            <a:fillRect/>
          </a:stretch>
        </p:blipFill>
        <p:spPr>
          <a:xfrm>
            <a:off x="1402080" y="2600961"/>
            <a:ext cx="8950960" cy="30073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CFBA1A7-9851-67D7-9DBD-EBBBAE77EA50}"/>
                  </a:ext>
                </a:extLst>
              </p14:cNvPr>
              <p14:cNvContentPartPr/>
              <p14:nvPr/>
            </p14:nvContentPartPr>
            <p14:xfrm>
              <a:off x="4548560" y="4252760"/>
              <a:ext cx="816120" cy="649440"/>
            </p14:xfrm>
          </p:contentPart>
        </mc:Choice>
        <mc:Fallback xmlns="">
          <p:pic>
            <p:nvPicPr>
              <p:cNvPr id="8" name="Ink 7">
                <a:extLst>
                  <a:ext uri="{FF2B5EF4-FFF2-40B4-BE49-F238E27FC236}">
                    <a16:creationId xmlns:a16="http://schemas.microsoft.com/office/drawing/2014/main" id="{5CFBA1A7-9851-67D7-9DBD-EBBBAE77EA50}"/>
                  </a:ext>
                </a:extLst>
              </p:cNvPr>
              <p:cNvPicPr/>
              <p:nvPr/>
            </p:nvPicPr>
            <p:blipFill>
              <a:blip r:embed="rId4"/>
              <a:stretch>
                <a:fillRect/>
              </a:stretch>
            </p:blipFill>
            <p:spPr>
              <a:xfrm>
                <a:off x="4485920" y="4189760"/>
                <a:ext cx="941760" cy="77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02EAD4E-08D1-18DC-B56C-D34E992CF948}"/>
                  </a:ext>
                </a:extLst>
              </p14:cNvPr>
              <p14:cNvContentPartPr/>
              <p14:nvPr/>
            </p14:nvContentPartPr>
            <p14:xfrm>
              <a:off x="5912960" y="2624840"/>
              <a:ext cx="1054080" cy="999000"/>
            </p14:xfrm>
          </p:contentPart>
        </mc:Choice>
        <mc:Fallback xmlns="">
          <p:pic>
            <p:nvPicPr>
              <p:cNvPr id="9" name="Ink 8">
                <a:extLst>
                  <a:ext uri="{FF2B5EF4-FFF2-40B4-BE49-F238E27FC236}">
                    <a16:creationId xmlns:a16="http://schemas.microsoft.com/office/drawing/2014/main" id="{102EAD4E-08D1-18DC-B56C-D34E992CF948}"/>
                  </a:ext>
                </a:extLst>
              </p:cNvPr>
              <p:cNvPicPr/>
              <p:nvPr/>
            </p:nvPicPr>
            <p:blipFill>
              <a:blip r:embed="rId6"/>
              <a:stretch>
                <a:fillRect/>
              </a:stretch>
            </p:blipFill>
            <p:spPr>
              <a:xfrm>
                <a:off x="5849960" y="2562200"/>
                <a:ext cx="1179720" cy="11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1FF71063-7DC7-0442-E45E-24CD64EA09BD}"/>
                  </a:ext>
                </a:extLst>
              </p14:cNvPr>
              <p14:cNvContentPartPr/>
              <p14:nvPr/>
            </p14:nvContentPartPr>
            <p14:xfrm>
              <a:off x="5025200" y="3965840"/>
              <a:ext cx="743760" cy="367560"/>
            </p14:xfrm>
          </p:contentPart>
        </mc:Choice>
        <mc:Fallback xmlns="">
          <p:pic>
            <p:nvPicPr>
              <p:cNvPr id="38" name="Ink 37">
                <a:extLst>
                  <a:ext uri="{FF2B5EF4-FFF2-40B4-BE49-F238E27FC236}">
                    <a16:creationId xmlns:a16="http://schemas.microsoft.com/office/drawing/2014/main" id="{1FF71063-7DC7-0442-E45E-24CD64EA09BD}"/>
                  </a:ext>
                </a:extLst>
              </p:cNvPr>
              <p:cNvPicPr/>
              <p:nvPr/>
            </p:nvPicPr>
            <p:blipFill>
              <a:blip r:embed="rId8"/>
              <a:stretch>
                <a:fillRect/>
              </a:stretch>
            </p:blipFill>
            <p:spPr>
              <a:xfrm>
                <a:off x="4962560" y="3903200"/>
                <a:ext cx="86940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9A292BC4-19CA-DD0E-FB99-AA06158447F6}"/>
                  </a:ext>
                </a:extLst>
              </p14:cNvPr>
              <p14:cNvContentPartPr/>
              <p14:nvPr/>
            </p14:nvContentPartPr>
            <p14:xfrm>
              <a:off x="9965480" y="2458160"/>
              <a:ext cx="161280" cy="711720"/>
            </p14:xfrm>
          </p:contentPart>
        </mc:Choice>
        <mc:Fallback xmlns="">
          <p:pic>
            <p:nvPicPr>
              <p:cNvPr id="20" name="Ink 19">
                <a:extLst>
                  <a:ext uri="{FF2B5EF4-FFF2-40B4-BE49-F238E27FC236}">
                    <a16:creationId xmlns:a16="http://schemas.microsoft.com/office/drawing/2014/main" id="{9A292BC4-19CA-DD0E-FB99-AA06158447F6}"/>
                  </a:ext>
                </a:extLst>
              </p:cNvPr>
              <p:cNvPicPr/>
              <p:nvPr/>
            </p:nvPicPr>
            <p:blipFill>
              <a:blip r:embed="rId10"/>
              <a:stretch>
                <a:fillRect/>
              </a:stretch>
            </p:blipFill>
            <p:spPr>
              <a:xfrm>
                <a:off x="9902480" y="2395520"/>
                <a:ext cx="286920" cy="837360"/>
              </a:xfrm>
              <a:prstGeom prst="rect">
                <a:avLst/>
              </a:prstGeom>
            </p:spPr>
          </p:pic>
        </mc:Fallback>
      </mc:AlternateContent>
      <p:grpSp>
        <p:nvGrpSpPr>
          <p:cNvPr id="25" name="Group 24">
            <a:extLst>
              <a:ext uri="{FF2B5EF4-FFF2-40B4-BE49-F238E27FC236}">
                <a16:creationId xmlns:a16="http://schemas.microsoft.com/office/drawing/2014/main" id="{2DE5931D-099C-C2BC-8EEC-DBEA011E79B3}"/>
              </a:ext>
            </a:extLst>
          </p:cNvPr>
          <p:cNvGrpSpPr/>
          <p:nvPr/>
        </p:nvGrpSpPr>
        <p:grpSpPr>
          <a:xfrm>
            <a:off x="9656240" y="2677400"/>
            <a:ext cx="623160" cy="418680"/>
            <a:chOff x="9656240" y="2677400"/>
            <a:chExt cx="623160" cy="41868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C991AA3-6308-31D3-785E-855504E9CE5F}"/>
                    </a:ext>
                  </a:extLst>
                </p14:cNvPr>
                <p14:cNvContentPartPr/>
                <p14:nvPr/>
              </p14:nvContentPartPr>
              <p14:xfrm>
                <a:off x="9656240" y="2677400"/>
                <a:ext cx="466920" cy="193680"/>
              </p14:xfrm>
            </p:contentPart>
          </mc:Choice>
          <mc:Fallback xmlns="">
            <p:pic>
              <p:nvPicPr>
                <p:cNvPr id="18" name="Ink 17">
                  <a:extLst>
                    <a:ext uri="{FF2B5EF4-FFF2-40B4-BE49-F238E27FC236}">
                      <a16:creationId xmlns:a16="http://schemas.microsoft.com/office/drawing/2014/main" id="{0C991AA3-6308-31D3-785E-855504E9CE5F}"/>
                    </a:ext>
                  </a:extLst>
                </p:cNvPr>
                <p:cNvPicPr/>
                <p:nvPr/>
              </p:nvPicPr>
              <p:blipFill>
                <a:blip r:embed="rId12"/>
                <a:stretch>
                  <a:fillRect/>
                </a:stretch>
              </p:blipFill>
              <p:spPr>
                <a:xfrm>
                  <a:off x="9593240" y="2614760"/>
                  <a:ext cx="5925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1D0E2AD-73AC-9F3F-A8BC-71DC28D1FA9F}"/>
                    </a:ext>
                  </a:extLst>
                </p14:cNvPr>
                <p14:cNvContentPartPr/>
                <p14:nvPr/>
              </p14:nvContentPartPr>
              <p14:xfrm>
                <a:off x="9915800" y="3037400"/>
                <a:ext cx="360" cy="58680"/>
              </p14:xfrm>
            </p:contentPart>
          </mc:Choice>
          <mc:Fallback xmlns="">
            <p:pic>
              <p:nvPicPr>
                <p:cNvPr id="19" name="Ink 18">
                  <a:extLst>
                    <a:ext uri="{FF2B5EF4-FFF2-40B4-BE49-F238E27FC236}">
                      <a16:creationId xmlns:a16="http://schemas.microsoft.com/office/drawing/2014/main" id="{41D0E2AD-73AC-9F3F-A8BC-71DC28D1FA9F}"/>
                    </a:ext>
                  </a:extLst>
                </p:cNvPr>
                <p:cNvPicPr/>
                <p:nvPr/>
              </p:nvPicPr>
              <p:blipFill>
                <a:blip r:embed="rId14"/>
                <a:stretch>
                  <a:fillRect/>
                </a:stretch>
              </p:blipFill>
              <p:spPr>
                <a:xfrm>
                  <a:off x="9853160" y="2974760"/>
                  <a:ext cx="126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D46B90AB-880F-9A16-4423-A18C55794F9A}"/>
                    </a:ext>
                  </a:extLst>
                </p14:cNvPr>
                <p14:cNvContentPartPr/>
                <p14:nvPr/>
              </p14:nvContentPartPr>
              <p14:xfrm>
                <a:off x="10144760" y="2864600"/>
                <a:ext cx="134640" cy="224640"/>
              </p14:xfrm>
            </p:contentPart>
          </mc:Choice>
          <mc:Fallback xmlns="">
            <p:pic>
              <p:nvPicPr>
                <p:cNvPr id="22" name="Ink 21">
                  <a:extLst>
                    <a:ext uri="{FF2B5EF4-FFF2-40B4-BE49-F238E27FC236}">
                      <a16:creationId xmlns:a16="http://schemas.microsoft.com/office/drawing/2014/main" id="{D46B90AB-880F-9A16-4423-A18C55794F9A}"/>
                    </a:ext>
                  </a:extLst>
                </p:cNvPr>
                <p:cNvPicPr/>
                <p:nvPr/>
              </p:nvPicPr>
              <p:blipFill>
                <a:blip r:embed="rId16"/>
                <a:stretch>
                  <a:fillRect/>
                </a:stretch>
              </p:blipFill>
              <p:spPr>
                <a:xfrm>
                  <a:off x="10082120" y="2801960"/>
                  <a:ext cx="2602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0BD1D0D2-6896-EEB3-CB02-D1FC14714050}"/>
                    </a:ext>
                  </a:extLst>
                </p14:cNvPr>
                <p14:cNvContentPartPr/>
                <p14:nvPr/>
              </p14:nvContentPartPr>
              <p14:xfrm>
                <a:off x="10079600" y="2680640"/>
                <a:ext cx="110520" cy="265320"/>
              </p14:xfrm>
            </p:contentPart>
          </mc:Choice>
          <mc:Fallback xmlns="">
            <p:pic>
              <p:nvPicPr>
                <p:cNvPr id="24" name="Ink 23">
                  <a:extLst>
                    <a:ext uri="{FF2B5EF4-FFF2-40B4-BE49-F238E27FC236}">
                      <a16:creationId xmlns:a16="http://schemas.microsoft.com/office/drawing/2014/main" id="{0BD1D0D2-6896-EEB3-CB02-D1FC14714050}"/>
                    </a:ext>
                  </a:extLst>
                </p:cNvPr>
                <p:cNvPicPr/>
                <p:nvPr/>
              </p:nvPicPr>
              <p:blipFill>
                <a:blip r:embed="rId18"/>
                <a:stretch>
                  <a:fillRect/>
                </a:stretch>
              </p:blipFill>
              <p:spPr>
                <a:xfrm>
                  <a:off x="10016960" y="2618000"/>
                  <a:ext cx="236160" cy="39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BBEE85B0-EC00-437E-742E-FE8A7C9E2F0B}"/>
                  </a:ext>
                </a:extLst>
              </p14:cNvPr>
              <p14:cNvContentPartPr/>
              <p14:nvPr/>
            </p14:nvContentPartPr>
            <p14:xfrm>
              <a:off x="9986720" y="4175720"/>
              <a:ext cx="34920" cy="8280"/>
            </p14:xfrm>
          </p:contentPart>
        </mc:Choice>
        <mc:Fallback xmlns="">
          <p:pic>
            <p:nvPicPr>
              <p:cNvPr id="26" name="Ink 25">
                <a:extLst>
                  <a:ext uri="{FF2B5EF4-FFF2-40B4-BE49-F238E27FC236}">
                    <a16:creationId xmlns:a16="http://schemas.microsoft.com/office/drawing/2014/main" id="{BBEE85B0-EC00-437E-742E-FE8A7C9E2F0B}"/>
                  </a:ext>
                </a:extLst>
              </p:cNvPr>
              <p:cNvPicPr/>
              <p:nvPr/>
            </p:nvPicPr>
            <p:blipFill>
              <a:blip r:embed="rId20"/>
              <a:stretch>
                <a:fillRect/>
              </a:stretch>
            </p:blipFill>
            <p:spPr>
              <a:xfrm>
                <a:off x="9924080" y="4112720"/>
                <a:ext cx="160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28A3AEB4-CB41-5123-F2DE-561E8A869EB5}"/>
                  </a:ext>
                </a:extLst>
              </p14:cNvPr>
              <p14:cNvContentPartPr/>
              <p14:nvPr/>
            </p14:nvContentPartPr>
            <p14:xfrm>
              <a:off x="9956480" y="3982040"/>
              <a:ext cx="50760" cy="10800"/>
            </p14:xfrm>
          </p:contentPart>
        </mc:Choice>
        <mc:Fallback xmlns="">
          <p:pic>
            <p:nvPicPr>
              <p:cNvPr id="28" name="Ink 27">
                <a:extLst>
                  <a:ext uri="{FF2B5EF4-FFF2-40B4-BE49-F238E27FC236}">
                    <a16:creationId xmlns:a16="http://schemas.microsoft.com/office/drawing/2014/main" id="{28A3AEB4-CB41-5123-F2DE-561E8A869EB5}"/>
                  </a:ext>
                </a:extLst>
              </p:cNvPr>
              <p:cNvPicPr/>
              <p:nvPr/>
            </p:nvPicPr>
            <p:blipFill>
              <a:blip r:embed="rId22"/>
              <a:stretch>
                <a:fillRect/>
              </a:stretch>
            </p:blipFill>
            <p:spPr>
              <a:xfrm>
                <a:off x="9893480" y="3919400"/>
                <a:ext cx="176400" cy="136440"/>
              </a:xfrm>
              <a:prstGeom prst="rect">
                <a:avLst/>
              </a:prstGeom>
            </p:spPr>
          </p:pic>
        </mc:Fallback>
      </mc:AlternateContent>
      <p:grpSp>
        <p:nvGrpSpPr>
          <p:cNvPr id="32" name="Group 31">
            <a:extLst>
              <a:ext uri="{FF2B5EF4-FFF2-40B4-BE49-F238E27FC236}">
                <a16:creationId xmlns:a16="http://schemas.microsoft.com/office/drawing/2014/main" id="{E199B59E-8A80-472E-A0DF-429062E06D9B}"/>
              </a:ext>
            </a:extLst>
          </p:cNvPr>
          <p:cNvGrpSpPr/>
          <p:nvPr/>
        </p:nvGrpSpPr>
        <p:grpSpPr>
          <a:xfrm>
            <a:off x="10027760" y="3941720"/>
            <a:ext cx="101520" cy="61560"/>
            <a:chOff x="10027760" y="3941720"/>
            <a:chExt cx="101520" cy="61560"/>
          </a:xfrm>
        </p:grpSpPr>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6C5DD2D2-EE76-D6E6-1A25-39B4A44BB638}"/>
                    </a:ext>
                  </a:extLst>
                </p14:cNvPr>
                <p14:cNvContentPartPr/>
                <p14:nvPr/>
              </p14:nvContentPartPr>
              <p14:xfrm>
                <a:off x="10128920" y="3961880"/>
                <a:ext cx="360" cy="2160"/>
              </p14:xfrm>
            </p:contentPart>
          </mc:Choice>
          <mc:Fallback xmlns="">
            <p:pic>
              <p:nvPicPr>
                <p:cNvPr id="29" name="Ink 28">
                  <a:extLst>
                    <a:ext uri="{FF2B5EF4-FFF2-40B4-BE49-F238E27FC236}">
                      <a16:creationId xmlns:a16="http://schemas.microsoft.com/office/drawing/2014/main" id="{6C5DD2D2-EE76-D6E6-1A25-39B4A44BB638}"/>
                    </a:ext>
                  </a:extLst>
                </p:cNvPr>
                <p:cNvPicPr/>
                <p:nvPr/>
              </p:nvPicPr>
              <p:blipFill>
                <a:blip r:embed="rId24"/>
                <a:stretch>
                  <a:fillRect/>
                </a:stretch>
              </p:blipFill>
              <p:spPr>
                <a:xfrm>
                  <a:off x="10066280" y="389924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D13A5599-347D-930A-CFEE-4E8C57B84543}"/>
                    </a:ext>
                  </a:extLst>
                </p14:cNvPr>
                <p14:cNvContentPartPr/>
                <p14:nvPr/>
              </p14:nvContentPartPr>
              <p14:xfrm>
                <a:off x="10027760" y="4002920"/>
                <a:ext cx="360" cy="360"/>
              </p14:xfrm>
            </p:contentPart>
          </mc:Choice>
          <mc:Fallback xmlns="">
            <p:pic>
              <p:nvPicPr>
                <p:cNvPr id="30" name="Ink 29">
                  <a:extLst>
                    <a:ext uri="{FF2B5EF4-FFF2-40B4-BE49-F238E27FC236}">
                      <a16:creationId xmlns:a16="http://schemas.microsoft.com/office/drawing/2014/main" id="{D13A5599-347D-930A-CFEE-4E8C57B84543}"/>
                    </a:ext>
                  </a:extLst>
                </p:cNvPr>
                <p:cNvPicPr/>
                <p:nvPr/>
              </p:nvPicPr>
              <p:blipFill>
                <a:blip r:embed="rId26"/>
                <a:stretch>
                  <a:fillRect/>
                </a:stretch>
              </p:blipFill>
              <p:spPr>
                <a:xfrm>
                  <a:off x="9964760" y="39399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54FAB4FE-BB8E-A678-C0F6-F79A5F5782AD}"/>
                    </a:ext>
                  </a:extLst>
                </p14:cNvPr>
                <p14:cNvContentPartPr/>
                <p14:nvPr/>
              </p14:nvContentPartPr>
              <p14:xfrm>
                <a:off x="10058000" y="3941720"/>
                <a:ext cx="360" cy="360"/>
              </p14:xfrm>
            </p:contentPart>
          </mc:Choice>
          <mc:Fallback xmlns="">
            <p:pic>
              <p:nvPicPr>
                <p:cNvPr id="31" name="Ink 30">
                  <a:extLst>
                    <a:ext uri="{FF2B5EF4-FFF2-40B4-BE49-F238E27FC236}">
                      <a16:creationId xmlns:a16="http://schemas.microsoft.com/office/drawing/2014/main" id="{54FAB4FE-BB8E-A678-C0F6-F79A5F5782AD}"/>
                    </a:ext>
                  </a:extLst>
                </p:cNvPr>
                <p:cNvPicPr/>
                <p:nvPr/>
              </p:nvPicPr>
              <p:blipFill>
                <a:blip r:embed="rId26"/>
                <a:stretch>
                  <a:fillRect/>
                </a:stretch>
              </p:blipFill>
              <p:spPr>
                <a:xfrm>
                  <a:off x="9995000" y="387908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39C8621-7370-17A0-28B9-792D42CD5764}"/>
                  </a:ext>
                </a:extLst>
              </p14:cNvPr>
              <p14:cNvContentPartPr/>
              <p14:nvPr/>
            </p14:nvContentPartPr>
            <p14:xfrm>
              <a:off x="5925200" y="4063760"/>
              <a:ext cx="115200" cy="360"/>
            </p14:xfrm>
          </p:contentPart>
        </mc:Choice>
        <mc:Fallback xmlns="">
          <p:pic>
            <p:nvPicPr>
              <p:cNvPr id="37" name="Ink 36">
                <a:extLst>
                  <a:ext uri="{FF2B5EF4-FFF2-40B4-BE49-F238E27FC236}">
                    <a16:creationId xmlns:a16="http://schemas.microsoft.com/office/drawing/2014/main" id="{639C8621-7370-17A0-28B9-792D42CD5764}"/>
                  </a:ext>
                </a:extLst>
              </p:cNvPr>
              <p:cNvPicPr/>
              <p:nvPr/>
            </p:nvPicPr>
            <p:blipFill>
              <a:blip r:embed="rId29"/>
              <a:stretch>
                <a:fillRect/>
              </a:stretch>
            </p:blipFill>
            <p:spPr>
              <a:xfrm>
                <a:off x="5919080" y="4057640"/>
                <a:ext cx="127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937878C1-7F27-B812-3C37-CF2CE8BD481A}"/>
                  </a:ext>
                </a:extLst>
              </p14:cNvPr>
              <p14:cNvContentPartPr/>
              <p14:nvPr/>
            </p14:nvContentPartPr>
            <p14:xfrm>
              <a:off x="5414000" y="3992120"/>
              <a:ext cx="316080" cy="164520"/>
            </p14:xfrm>
          </p:contentPart>
        </mc:Choice>
        <mc:Fallback xmlns="">
          <p:pic>
            <p:nvPicPr>
              <p:cNvPr id="39" name="Ink 38">
                <a:extLst>
                  <a:ext uri="{FF2B5EF4-FFF2-40B4-BE49-F238E27FC236}">
                    <a16:creationId xmlns:a16="http://schemas.microsoft.com/office/drawing/2014/main" id="{937878C1-7F27-B812-3C37-CF2CE8BD481A}"/>
                  </a:ext>
                </a:extLst>
              </p:cNvPr>
              <p:cNvPicPr/>
              <p:nvPr/>
            </p:nvPicPr>
            <p:blipFill>
              <a:blip r:embed="rId31"/>
              <a:stretch>
                <a:fillRect/>
              </a:stretch>
            </p:blipFill>
            <p:spPr>
              <a:xfrm>
                <a:off x="5407880" y="3986000"/>
                <a:ext cx="328320" cy="176760"/>
              </a:xfrm>
              <a:prstGeom prst="rect">
                <a:avLst/>
              </a:prstGeom>
            </p:spPr>
          </p:pic>
        </mc:Fallback>
      </mc:AlternateContent>
      <p:grpSp>
        <p:nvGrpSpPr>
          <p:cNvPr id="42" name="Group 41">
            <a:extLst>
              <a:ext uri="{FF2B5EF4-FFF2-40B4-BE49-F238E27FC236}">
                <a16:creationId xmlns:a16="http://schemas.microsoft.com/office/drawing/2014/main" id="{2D6A048A-8546-4475-A53E-2556AE54773D}"/>
              </a:ext>
            </a:extLst>
          </p:cNvPr>
          <p:cNvGrpSpPr/>
          <p:nvPr/>
        </p:nvGrpSpPr>
        <p:grpSpPr>
          <a:xfrm>
            <a:off x="5018720" y="4053680"/>
            <a:ext cx="590040" cy="91800"/>
            <a:chOff x="5018720" y="4053680"/>
            <a:chExt cx="590040" cy="91800"/>
          </a:xfrm>
        </p:grpSpPr>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70F6C5D6-8AAD-0E22-321A-24BF6A415D49}"/>
                    </a:ext>
                  </a:extLst>
                </p14:cNvPr>
                <p14:cNvContentPartPr/>
                <p14:nvPr/>
              </p14:nvContentPartPr>
              <p14:xfrm>
                <a:off x="5149760" y="4068800"/>
                <a:ext cx="459000" cy="76680"/>
              </p14:xfrm>
            </p:contentPart>
          </mc:Choice>
          <mc:Fallback xmlns="">
            <p:pic>
              <p:nvPicPr>
                <p:cNvPr id="40" name="Ink 39">
                  <a:extLst>
                    <a:ext uri="{FF2B5EF4-FFF2-40B4-BE49-F238E27FC236}">
                      <a16:creationId xmlns:a16="http://schemas.microsoft.com/office/drawing/2014/main" id="{70F6C5D6-8AAD-0E22-321A-24BF6A415D49}"/>
                    </a:ext>
                  </a:extLst>
                </p:cNvPr>
                <p:cNvPicPr/>
                <p:nvPr/>
              </p:nvPicPr>
              <p:blipFill>
                <a:blip r:embed="rId33"/>
                <a:stretch>
                  <a:fillRect/>
                </a:stretch>
              </p:blipFill>
              <p:spPr>
                <a:xfrm>
                  <a:off x="5087120" y="4005800"/>
                  <a:ext cx="584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D2760D9B-6DCB-B156-6446-827878DCDA3B}"/>
                    </a:ext>
                  </a:extLst>
                </p14:cNvPr>
                <p14:cNvContentPartPr/>
                <p14:nvPr/>
              </p14:nvContentPartPr>
              <p14:xfrm>
                <a:off x="5018720" y="4053680"/>
                <a:ext cx="360" cy="360"/>
              </p14:xfrm>
            </p:contentPart>
          </mc:Choice>
          <mc:Fallback xmlns="">
            <p:pic>
              <p:nvPicPr>
                <p:cNvPr id="41" name="Ink 40">
                  <a:extLst>
                    <a:ext uri="{FF2B5EF4-FFF2-40B4-BE49-F238E27FC236}">
                      <a16:creationId xmlns:a16="http://schemas.microsoft.com/office/drawing/2014/main" id="{D2760D9B-6DCB-B156-6446-827878DCDA3B}"/>
                    </a:ext>
                  </a:extLst>
                </p:cNvPr>
                <p:cNvPicPr/>
                <p:nvPr/>
              </p:nvPicPr>
              <p:blipFill>
                <a:blip r:embed="rId26"/>
                <a:stretch>
                  <a:fillRect/>
                </a:stretch>
              </p:blipFill>
              <p:spPr>
                <a:xfrm>
                  <a:off x="4956080" y="3990680"/>
                  <a:ext cx="126000" cy="126000"/>
                </a:xfrm>
                <a:prstGeom prst="rect">
                  <a:avLst/>
                </a:prstGeom>
              </p:spPr>
            </p:pic>
          </mc:Fallback>
        </mc:AlternateContent>
      </p:grpSp>
      <p:grpSp>
        <p:nvGrpSpPr>
          <p:cNvPr id="44" name="Group 43">
            <a:extLst>
              <a:ext uri="{FF2B5EF4-FFF2-40B4-BE49-F238E27FC236}">
                <a16:creationId xmlns:a16="http://schemas.microsoft.com/office/drawing/2014/main" id="{06CFC7FA-DF82-82B1-2516-894401C95455}"/>
              </a:ext>
            </a:extLst>
          </p:cNvPr>
          <p:cNvGrpSpPr/>
          <p:nvPr/>
        </p:nvGrpSpPr>
        <p:grpSpPr>
          <a:xfrm>
            <a:off x="5699480" y="3395960"/>
            <a:ext cx="386280" cy="502200"/>
            <a:chOff x="5699480" y="3395960"/>
            <a:chExt cx="386280" cy="502200"/>
          </a:xfrm>
        </p:grpSpPr>
        <mc:AlternateContent xmlns:mc="http://schemas.openxmlformats.org/markup-compatibility/2006" xmlns:p14="http://schemas.microsoft.com/office/powerpoint/2010/main">
          <mc:Choice Requires="p14">
            <p:contentPart p14:bwMode="auto" r:id="rId35">
              <p14:nvContentPartPr>
                <p14:cNvPr id="10" name="Ink 9">
                  <a:extLst>
                    <a:ext uri="{FF2B5EF4-FFF2-40B4-BE49-F238E27FC236}">
                      <a16:creationId xmlns:a16="http://schemas.microsoft.com/office/drawing/2014/main" id="{95E4CECB-69E7-B2E1-9A46-53D23B88ADEF}"/>
                    </a:ext>
                  </a:extLst>
                </p14:cNvPr>
                <p14:cNvContentPartPr/>
                <p14:nvPr/>
              </p14:nvContentPartPr>
              <p14:xfrm>
                <a:off x="5865800" y="3395960"/>
                <a:ext cx="67680" cy="37800"/>
              </p14:xfrm>
            </p:contentPart>
          </mc:Choice>
          <mc:Fallback xmlns="">
            <p:pic>
              <p:nvPicPr>
                <p:cNvPr id="10" name="Ink 9">
                  <a:extLst>
                    <a:ext uri="{FF2B5EF4-FFF2-40B4-BE49-F238E27FC236}">
                      <a16:creationId xmlns:a16="http://schemas.microsoft.com/office/drawing/2014/main" id="{95E4CECB-69E7-B2E1-9A46-53D23B88ADEF}"/>
                    </a:ext>
                  </a:extLst>
                </p:cNvPr>
                <p:cNvPicPr/>
                <p:nvPr/>
              </p:nvPicPr>
              <p:blipFill>
                <a:blip r:embed="rId36"/>
                <a:stretch>
                  <a:fillRect/>
                </a:stretch>
              </p:blipFill>
              <p:spPr>
                <a:xfrm>
                  <a:off x="5803160" y="3333320"/>
                  <a:ext cx="193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 name="Ink 10">
                  <a:extLst>
                    <a:ext uri="{FF2B5EF4-FFF2-40B4-BE49-F238E27FC236}">
                      <a16:creationId xmlns:a16="http://schemas.microsoft.com/office/drawing/2014/main" id="{5485F502-D41C-C29D-42BF-EAD3223B5F1F}"/>
                    </a:ext>
                  </a:extLst>
                </p14:cNvPr>
                <p14:cNvContentPartPr/>
                <p14:nvPr/>
              </p14:nvContentPartPr>
              <p14:xfrm>
                <a:off x="5840600" y="3525200"/>
                <a:ext cx="245160" cy="309240"/>
              </p14:xfrm>
            </p:contentPart>
          </mc:Choice>
          <mc:Fallback xmlns="">
            <p:pic>
              <p:nvPicPr>
                <p:cNvPr id="11" name="Ink 10">
                  <a:extLst>
                    <a:ext uri="{FF2B5EF4-FFF2-40B4-BE49-F238E27FC236}">
                      <a16:creationId xmlns:a16="http://schemas.microsoft.com/office/drawing/2014/main" id="{5485F502-D41C-C29D-42BF-EAD3223B5F1F}"/>
                    </a:ext>
                  </a:extLst>
                </p:cNvPr>
                <p:cNvPicPr/>
                <p:nvPr/>
              </p:nvPicPr>
              <p:blipFill>
                <a:blip r:embed="rId38"/>
                <a:stretch>
                  <a:fillRect/>
                </a:stretch>
              </p:blipFill>
              <p:spPr>
                <a:xfrm>
                  <a:off x="5777960" y="3462200"/>
                  <a:ext cx="370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Ink 13">
                  <a:extLst>
                    <a:ext uri="{FF2B5EF4-FFF2-40B4-BE49-F238E27FC236}">
                      <a16:creationId xmlns:a16="http://schemas.microsoft.com/office/drawing/2014/main" id="{76EB5D34-795C-DAA3-F99A-8CEEAB9750B9}"/>
                    </a:ext>
                  </a:extLst>
                </p14:cNvPr>
                <p14:cNvContentPartPr/>
                <p14:nvPr/>
              </p14:nvContentPartPr>
              <p14:xfrm>
                <a:off x="5847800" y="3517640"/>
                <a:ext cx="105840" cy="52200"/>
              </p14:xfrm>
            </p:contentPart>
          </mc:Choice>
          <mc:Fallback xmlns="">
            <p:pic>
              <p:nvPicPr>
                <p:cNvPr id="14" name="Ink 13">
                  <a:extLst>
                    <a:ext uri="{FF2B5EF4-FFF2-40B4-BE49-F238E27FC236}">
                      <a16:creationId xmlns:a16="http://schemas.microsoft.com/office/drawing/2014/main" id="{76EB5D34-795C-DAA3-F99A-8CEEAB9750B9}"/>
                    </a:ext>
                  </a:extLst>
                </p:cNvPr>
                <p:cNvPicPr/>
                <p:nvPr/>
              </p:nvPicPr>
              <p:blipFill>
                <a:blip r:embed="rId40"/>
                <a:stretch>
                  <a:fillRect/>
                </a:stretch>
              </p:blipFill>
              <p:spPr>
                <a:xfrm>
                  <a:off x="5785160" y="3455000"/>
                  <a:ext cx="23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Ink 14">
                  <a:extLst>
                    <a:ext uri="{FF2B5EF4-FFF2-40B4-BE49-F238E27FC236}">
                      <a16:creationId xmlns:a16="http://schemas.microsoft.com/office/drawing/2014/main" id="{5B91979B-3F9C-E3D7-A562-058EE03A3871}"/>
                    </a:ext>
                  </a:extLst>
                </p14:cNvPr>
                <p14:cNvContentPartPr/>
                <p14:nvPr/>
              </p14:nvContentPartPr>
              <p14:xfrm>
                <a:off x="5762480" y="3676400"/>
                <a:ext cx="61200" cy="221760"/>
              </p14:xfrm>
            </p:contentPart>
          </mc:Choice>
          <mc:Fallback xmlns="">
            <p:pic>
              <p:nvPicPr>
                <p:cNvPr id="15" name="Ink 14">
                  <a:extLst>
                    <a:ext uri="{FF2B5EF4-FFF2-40B4-BE49-F238E27FC236}">
                      <a16:creationId xmlns:a16="http://schemas.microsoft.com/office/drawing/2014/main" id="{5B91979B-3F9C-E3D7-A562-058EE03A3871}"/>
                    </a:ext>
                  </a:extLst>
                </p:cNvPr>
                <p:cNvPicPr/>
                <p:nvPr/>
              </p:nvPicPr>
              <p:blipFill>
                <a:blip r:embed="rId42"/>
                <a:stretch>
                  <a:fillRect/>
                </a:stretch>
              </p:blipFill>
              <p:spPr>
                <a:xfrm>
                  <a:off x="5699480" y="3613400"/>
                  <a:ext cx="1868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B3E15882-DF8C-5B1C-0EA9-C7F79BD407FA}"/>
                    </a:ext>
                  </a:extLst>
                </p14:cNvPr>
                <p14:cNvContentPartPr/>
                <p14:nvPr/>
              </p14:nvContentPartPr>
              <p14:xfrm>
                <a:off x="5699480" y="3718160"/>
                <a:ext cx="360" cy="360"/>
              </p14:xfrm>
            </p:contentPart>
          </mc:Choice>
          <mc:Fallback xmlns="">
            <p:pic>
              <p:nvPicPr>
                <p:cNvPr id="43" name="Ink 42">
                  <a:extLst>
                    <a:ext uri="{FF2B5EF4-FFF2-40B4-BE49-F238E27FC236}">
                      <a16:creationId xmlns:a16="http://schemas.microsoft.com/office/drawing/2014/main" id="{B3E15882-DF8C-5B1C-0EA9-C7F79BD407FA}"/>
                    </a:ext>
                  </a:extLst>
                </p:cNvPr>
                <p:cNvPicPr/>
                <p:nvPr/>
              </p:nvPicPr>
              <p:blipFill>
                <a:blip r:embed="rId26"/>
                <a:stretch>
                  <a:fillRect/>
                </a:stretch>
              </p:blipFill>
              <p:spPr>
                <a:xfrm>
                  <a:off x="5636840" y="365516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2DE0B362-A934-1E47-0311-8DDD6E1F6B1E}"/>
                  </a:ext>
                </a:extLst>
              </p14:cNvPr>
              <p14:cNvContentPartPr/>
              <p14:nvPr/>
            </p14:nvContentPartPr>
            <p14:xfrm>
              <a:off x="4924760" y="4083920"/>
              <a:ext cx="72000" cy="25200"/>
            </p14:xfrm>
          </p:contentPart>
        </mc:Choice>
        <mc:Fallback xmlns="">
          <p:pic>
            <p:nvPicPr>
              <p:cNvPr id="45" name="Ink 44">
                <a:extLst>
                  <a:ext uri="{FF2B5EF4-FFF2-40B4-BE49-F238E27FC236}">
                    <a16:creationId xmlns:a16="http://schemas.microsoft.com/office/drawing/2014/main" id="{2DE0B362-A934-1E47-0311-8DDD6E1F6B1E}"/>
                  </a:ext>
                </a:extLst>
              </p:cNvPr>
              <p:cNvPicPr/>
              <p:nvPr/>
            </p:nvPicPr>
            <p:blipFill>
              <a:blip r:embed="rId45"/>
              <a:stretch>
                <a:fillRect/>
              </a:stretch>
            </p:blipFill>
            <p:spPr>
              <a:xfrm>
                <a:off x="4916120" y="4074920"/>
                <a:ext cx="89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169BC572-B4A9-D6BB-DC11-28B11566D395}"/>
                  </a:ext>
                </a:extLst>
              </p14:cNvPr>
              <p14:cNvContentPartPr/>
              <p14:nvPr/>
            </p14:nvContentPartPr>
            <p14:xfrm>
              <a:off x="4947440" y="4053680"/>
              <a:ext cx="996120" cy="50760"/>
            </p14:xfrm>
          </p:contentPart>
        </mc:Choice>
        <mc:Fallback xmlns="">
          <p:pic>
            <p:nvPicPr>
              <p:cNvPr id="47" name="Ink 46">
                <a:extLst>
                  <a:ext uri="{FF2B5EF4-FFF2-40B4-BE49-F238E27FC236}">
                    <a16:creationId xmlns:a16="http://schemas.microsoft.com/office/drawing/2014/main" id="{169BC572-B4A9-D6BB-DC11-28B11566D395}"/>
                  </a:ext>
                </a:extLst>
              </p:cNvPr>
              <p:cNvPicPr/>
              <p:nvPr/>
            </p:nvPicPr>
            <p:blipFill>
              <a:blip r:embed="rId47"/>
              <a:stretch>
                <a:fillRect/>
              </a:stretch>
            </p:blipFill>
            <p:spPr>
              <a:xfrm>
                <a:off x="4938440" y="4044680"/>
                <a:ext cx="1013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51AA79F7-3E5D-466E-47E6-194235B75FAF}"/>
                  </a:ext>
                </a:extLst>
              </p14:cNvPr>
              <p14:cNvContentPartPr/>
              <p14:nvPr/>
            </p14:nvContentPartPr>
            <p14:xfrm>
              <a:off x="9906800" y="4073480"/>
              <a:ext cx="174960" cy="12960"/>
            </p14:xfrm>
          </p:contentPart>
        </mc:Choice>
        <mc:Fallback xmlns="">
          <p:pic>
            <p:nvPicPr>
              <p:cNvPr id="48" name="Ink 47">
                <a:extLst>
                  <a:ext uri="{FF2B5EF4-FFF2-40B4-BE49-F238E27FC236}">
                    <a16:creationId xmlns:a16="http://schemas.microsoft.com/office/drawing/2014/main" id="{51AA79F7-3E5D-466E-47E6-194235B75FAF}"/>
                  </a:ext>
                </a:extLst>
              </p:cNvPr>
              <p:cNvPicPr/>
              <p:nvPr/>
            </p:nvPicPr>
            <p:blipFill>
              <a:blip r:embed="rId49"/>
              <a:stretch>
                <a:fillRect/>
              </a:stretch>
            </p:blipFill>
            <p:spPr>
              <a:xfrm>
                <a:off x="9898160" y="4064480"/>
                <a:ext cx="192600" cy="30600"/>
              </a:xfrm>
              <a:prstGeom prst="rect">
                <a:avLst/>
              </a:prstGeom>
            </p:spPr>
          </p:pic>
        </mc:Fallback>
      </mc:AlternateContent>
    </p:spTree>
    <p:extLst>
      <p:ext uri="{BB962C8B-B14F-4D97-AF65-F5344CB8AC3E}">
        <p14:creationId xmlns:p14="http://schemas.microsoft.com/office/powerpoint/2010/main" val="286499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EDEBC-142F-5BD7-FDC5-657E10AFA973}"/>
              </a:ext>
            </a:extLst>
          </p:cNvPr>
          <p:cNvSpPr txBox="1"/>
          <p:nvPr/>
        </p:nvSpPr>
        <p:spPr>
          <a:xfrm>
            <a:off x="254000" y="206494"/>
            <a:ext cx="6096000" cy="830997"/>
          </a:xfrm>
          <a:prstGeom prst="rect">
            <a:avLst/>
          </a:prstGeom>
          <a:noFill/>
        </p:spPr>
        <p:txBody>
          <a:bodyPr wrap="square">
            <a:spAutoFit/>
          </a:bodyPr>
          <a:lstStyle/>
          <a:p>
            <a:r>
              <a:rPr lang="en-US" sz="4800" dirty="0">
                <a:latin typeface="Algerian" panose="04020705040A02060702" pitchFamily="82" charset="0"/>
              </a:rPr>
              <a:t>Data Wrangling</a:t>
            </a:r>
          </a:p>
        </p:txBody>
      </p:sp>
      <p:sp>
        <p:nvSpPr>
          <p:cNvPr id="5" name="TextBox 4">
            <a:extLst>
              <a:ext uri="{FF2B5EF4-FFF2-40B4-BE49-F238E27FC236}">
                <a16:creationId xmlns:a16="http://schemas.microsoft.com/office/drawing/2014/main" id="{339F9992-8E06-BDC8-119D-160026B005CF}"/>
              </a:ext>
            </a:extLst>
          </p:cNvPr>
          <p:cNvSpPr txBox="1"/>
          <p:nvPr/>
        </p:nvSpPr>
        <p:spPr>
          <a:xfrm>
            <a:off x="3418840" y="1037491"/>
            <a:ext cx="6106160" cy="1200329"/>
          </a:xfrm>
          <a:prstGeom prst="rect">
            <a:avLst/>
          </a:prstGeom>
          <a:noFill/>
        </p:spPr>
        <p:txBody>
          <a:bodyPr wrap="square">
            <a:spAutoFit/>
          </a:bodyPr>
          <a:lstStyle/>
          <a:p>
            <a:r>
              <a:rPr lang="en-US" sz="1200" dirty="0" err="1"/>
              <a:t>dff</a:t>
            </a:r>
            <a:r>
              <a:rPr lang="en-US" sz="1200" dirty="0"/>
              <a:t> '</a:t>
            </a:r>
            <a:r>
              <a:rPr lang="en-US" sz="1200" dirty="0" err="1"/>
              <a:t>LaunchSite</a:t>
            </a:r>
            <a:r>
              <a:rPr lang="en-US" sz="1200" dirty="0"/>
              <a:t>"].</a:t>
            </a:r>
            <a:r>
              <a:rPr lang="en-US" sz="1200" dirty="0" err="1"/>
              <a:t>value_counts</a:t>
            </a:r>
            <a:r>
              <a:rPr lang="en-US" sz="1200" dirty="0"/>
              <a:t>()</a:t>
            </a:r>
          </a:p>
          <a:p>
            <a:r>
              <a:rPr lang="en-US" sz="1200" dirty="0"/>
              <a:t>CCAFS SLC 40</a:t>
            </a:r>
          </a:p>
          <a:p>
            <a:r>
              <a:rPr lang="en-US" sz="1200" dirty="0"/>
              <a:t>55</a:t>
            </a:r>
          </a:p>
          <a:p>
            <a:r>
              <a:rPr lang="en-US" sz="1200" dirty="0"/>
              <a:t>KSC LC 39A</a:t>
            </a:r>
          </a:p>
          <a:p>
            <a:r>
              <a:rPr lang="en-US" sz="1200" dirty="0"/>
              <a:t>22</a:t>
            </a:r>
          </a:p>
          <a:p>
            <a:r>
              <a:rPr lang="en-US" sz="1200" dirty="0"/>
              <a:t>VAFB SLC 48 13</a:t>
            </a:r>
          </a:p>
        </p:txBody>
      </p:sp>
      <p:graphicFrame>
        <p:nvGraphicFramePr>
          <p:cNvPr id="6" name="Diagram 5">
            <a:extLst>
              <a:ext uri="{FF2B5EF4-FFF2-40B4-BE49-F238E27FC236}">
                <a16:creationId xmlns:a16="http://schemas.microsoft.com/office/drawing/2014/main" id="{A78CA6D1-9577-F565-DD97-1C6E56B080E1}"/>
              </a:ext>
            </a:extLst>
          </p:cNvPr>
          <p:cNvGraphicFramePr/>
          <p:nvPr>
            <p:extLst>
              <p:ext uri="{D42A27DB-BD31-4B8C-83A1-F6EECF244321}">
                <p14:modId xmlns:p14="http://schemas.microsoft.com/office/powerpoint/2010/main" val="3023051671"/>
              </p:ext>
            </p:extLst>
          </p:nvPr>
        </p:nvGraphicFramePr>
        <p:xfrm>
          <a:off x="243840" y="1037491"/>
          <a:ext cx="2966720" cy="3274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98B0E13-CC83-0825-9A85-BBBE1F18815D}"/>
              </a:ext>
            </a:extLst>
          </p:cNvPr>
          <p:cNvSpPr txBox="1"/>
          <p:nvPr/>
        </p:nvSpPr>
        <p:spPr>
          <a:xfrm>
            <a:off x="0" y="4422894"/>
            <a:ext cx="3332480" cy="2308324"/>
          </a:xfrm>
          <a:prstGeom prst="rect">
            <a:avLst/>
          </a:prstGeom>
          <a:noFill/>
        </p:spPr>
        <p:txBody>
          <a:bodyPr wrap="square">
            <a:spAutoFit/>
          </a:bodyPr>
          <a:lstStyle/>
          <a:p>
            <a:r>
              <a:rPr lang="en-US" sz="1050" dirty="0"/>
              <a:t> </a:t>
            </a:r>
            <a:r>
              <a:rPr lang="en-US" sz="1200" dirty="0" err="1"/>
              <a:t>landing_outcomes</a:t>
            </a:r>
            <a:r>
              <a:rPr lang="en-US" sz="1200" dirty="0"/>
              <a:t> = </a:t>
            </a:r>
            <a:r>
              <a:rPr lang="en-US" sz="1200" dirty="0" err="1"/>
              <a:t>df</a:t>
            </a:r>
            <a:r>
              <a:rPr lang="en-US" sz="1200" dirty="0"/>
              <a:t>[Outcome').</a:t>
            </a:r>
            <a:r>
              <a:rPr lang="en-US" sz="1200" dirty="0" err="1"/>
              <a:t>value_counts</a:t>
            </a:r>
            <a:r>
              <a:rPr lang="en-US" sz="1200" dirty="0"/>
              <a:t>()</a:t>
            </a:r>
          </a:p>
          <a:p>
            <a:r>
              <a:rPr lang="en-US" sz="1600" dirty="0"/>
              <a:t>True ASDS 41</a:t>
            </a:r>
          </a:p>
          <a:p>
            <a:r>
              <a:rPr lang="en-US" sz="1600" dirty="0"/>
              <a:t>None </a:t>
            </a:r>
            <a:r>
              <a:rPr lang="en-US" sz="1600" dirty="0" err="1"/>
              <a:t>None</a:t>
            </a:r>
            <a:r>
              <a:rPr lang="en-US" sz="1600" dirty="0"/>
              <a:t> 19</a:t>
            </a:r>
          </a:p>
          <a:p>
            <a:r>
              <a:rPr lang="en-US" sz="1600" dirty="0"/>
              <a:t>True RTLS 14</a:t>
            </a:r>
          </a:p>
          <a:p>
            <a:r>
              <a:rPr lang="en-US" sz="1600" dirty="0"/>
              <a:t>False ASDS 6</a:t>
            </a:r>
          </a:p>
          <a:p>
            <a:r>
              <a:rPr lang="en-US" sz="1600" dirty="0"/>
              <a:t>True Ocean 5</a:t>
            </a:r>
          </a:p>
          <a:p>
            <a:r>
              <a:rPr lang="en-US" sz="1600" dirty="0"/>
              <a:t>None ASDS 2</a:t>
            </a:r>
          </a:p>
          <a:p>
            <a:r>
              <a:rPr lang="en-US" sz="1600" dirty="0"/>
              <a:t>False Ocean 2</a:t>
            </a:r>
          </a:p>
          <a:p>
            <a:r>
              <a:rPr lang="en-US" sz="1600" dirty="0"/>
              <a:t>False RTLS 1</a:t>
            </a:r>
          </a:p>
        </p:txBody>
      </p:sp>
      <p:sp>
        <p:nvSpPr>
          <p:cNvPr id="10" name="TextBox 9">
            <a:extLst>
              <a:ext uri="{FF2B5EF4-FFF2-40B4-BE49-F238E27FC236}">
                <a16:creationId xmlns:a16="http://schemas.microsoft.com/office/drawing/2014/main" id="{F51D9F73-92E3-A5A7-B4D0-31C547B3A7AC}"/>
              </a:ext>
            </a:extLst>
          </p:cNvPr>
          <p:cNvSpPr txBox="1"/>
          <p:nvPr/>
        </p:nvSpPr>
        <p:spPr>
          <a:xfrm>
            <a:off x="3924560" y="2227460"/>
            <a:ext cx="2372360" cy="1938992"/>
          </a:xfrm>
          <a:prstGeom prst="rect">
            <a:avLst/>
          </a:prstGeom>
          <a:noFill/>
        </p:spPr>
        <p:txBody>
          <a:bodyPr wrap="square">
            <a:spAutoFit/>
          </a:bodyPr>
          <a:lstStyle/>
          <a:p>
            <a:r>
              <a:rPr lang="en-US" sz="1000" dirty="0" err="1"/>
              <a:t>df</a:t>
            </a:r>
            <a:r>
              <a:rPr lang="en-US" sz="1000" dirty="0"/>
              <a:t>['Orbit'].</a:t>
            </a:r>
            <a:r>
              <a:rPr lang="en-US" sz="1000" dirty="0" err="1"/>
              <a:t>value_counts</a:t>
            </a:r>
            <a:r>
              <a:rPr lang="en-US" sz="1000" dirty="0"/>
              <a:t> ()</a:t>
            </a:r>
          </a:p>
          <a:p>
            <a:r>
              <a:rPr lang="en-US" sz="1000" dirty="0"/>
              <a:t>GTO 27</a:t>
            </a:r>
          </a:p>
          <a:p>
            <a:r>
              <a:rPr lang="en-US" sz="1000" dirty="0"/>
              <a:t>ISS   21</a:t>
            </a:r>
          </a:p>
          <a:p>
            <a:r>
              <a:rPr lang="en-US" sz="1000" dirty="0"/>
              <a:t>VLEO 14</a:t>
            </a:r>
          </a:p>
          <a:p>
            <a:r>
              <a:rPr lang="en-US" sz="1000" dirty="0"/>
              <a:t>PC     9</a:t>
            </a:r>
          </a:p>
          <a:p>
            <a:r>
              <a:rPr lang="en-US" sz="1000" dirty="0"/>
              <a:t>LEO   7</a:t>
            </a:r>
          </a:p>
          <a:p>
            <a:r>
              <a:rPr lang="en-US" sz="1000" dirty="0"/>
              <a:t>SSO  5</a:t>
            </a:r>
          </a:p>
          <a:p>
            <a:r>
              <a:rPr lang="en-US" sz="1000" dirty="0"/>
              <a:t>MEO  3</a:t>
            </a:r>
          </a:p>
          <a:p>
            <a:r>
              <a:rPr lang="en-US" sz="1000" dirty="0"/>
              <a:t>ES-LI  1</a:t>
            </a:r>
          </a:p>
          <a:p>
            <a:r>
              <a:rPr lang="en-US" sz="1000" dirty="0"/>
              <a:t>HEO  1</a:t>
            </a:r>
          </a:p>
          <a:p>
            <a:r>
              <a:rPr lang="en-US" sz="1000" dirty="0"/>
              <a:t>SO    1</a:t>
            </a:r>
          </a:p>
          <a:p>
            <a:r>
              <a:rPr lang="en-US" sz="1000" dirty="0"/>
              <a:t>GEO  1</a:t>
            </a:r>
          </a:p>
        </p:txBody>
      </p:sp>
      <p:sp>
        <p:nvSpPr>
          <p:cNvPr id="12" name="TextBox 11">
            <a:extLst>
              <a:ext uri="{FF2B5EF4-FFF2-40B4-BE49-F238E27FC236}">
                <a16:creationId xmlns:a16="http://schemas.microsoft.com/office/drawing/2014/main" id="{0597F1ED-88B9-69CD-8E62-2E01FE2197EC}"/>
              </a:ext>
            </a:extLst>
          </p:cNvPr>
          <p:cNvSpPr txBox="1"/>
          <p:nvPr/>
        </p:nvSpPr>
        <p:spPr>
          <a:xfrm>
            <a:off x="5836920" y="745033"/>
            <a:ext cx="6111240" cy="923330"/>
          </a:xfrm>
          <a:prstGeom prst="rect">
            <a:avLst/>
          </a:prstGeom>
          <a:noFill/>
        </p:spPr>
        <p:txBody>
          <a:bodyPr wrap="square">
            <a:spAutoFit/>
          </a:bodyPr>
          <a:lstStyle/>
          <a:p>
            <a:r>
              <a:rPr lang="en-US" dirty="0" err="1"/>
              <a:t>df</a:t>
            </a:r>
            <a:r>
              <a:rPr lang="en-US" dirty="0"/>
              <a:t>['Class'] </a:t>
            </a:r>
            <a:r>
              <a:rPr lang="en-US" dirty="0" err="1"/>
              <a:t>df</a:t>
            </a:r>
            <a:r>
              <a:rPr lang="en-US" dirty="0"/>
              <a:t> Outcome').apply(la landing </a:t>
            </a:r>
            <a:r>
              <a:rPr lang="en-US" dirty="0" err="1"/>
              <a:t>classsit</a:t>
            </a:r>
            <a:r>
              <a:rPr lang="en-US" dirty="0"/>
              <a:t> landing class is bad outcomes </a:t>
            </a:r>
            <a:r>
              <a:rPr lang="en-US" dirty="0" err="1"/>
              <a:t>elsa</a:t>
            </a:r>
            <a:r>
              <a:rPr lang="en-US" dirty="0"/>
              <a:t> 11</a:t>
            </a:r>
          </a:p>
          <a:p>
            <a:r>
              <a:rPr lang="en-US" dirty="0" err="1"/>
              <a:t>df</a:t>
            </a:r>
            <a:r>
              <a:rPr lang="en-US" dirty="0"/>
              <a:t>(Clans 11.head(8) </a:t>
            </a:r>
          </a:p>
        </p:txBody>
      </p:sp>
      <p:graphicFrame>
        <p:nvGraphicFramePr>
          <p:cNvPr id="13" name="Diagram 12">
            <a:extLst>
              <a:ext uri="{FF2B5EF4-FFF2-40B4-BE49-F238E27FC236}">
                <a16:creationId xmlns:a16="http://schemas.microsoft.com/office/drawing/2014/main" id="{94D3C8D8-536B-3B34-5351-5E932FBAF125}"/>
              </a:ext>
            </a:extLst>
          </p:cNvPr>
          <p:cNvGraphicFramePr/>
          <p:nvPr>
            <p:extLst>
              <p:ext uri="{D42A27DB-BD31-4B8C-83A1-F6EECF244321}">
                <p14:modId xmlns:p14="http://schemas.microsoft.com/office/powerpoint/2010/main" val="1942829931"/>
              </p:ext>
            </p:extLst>
          </p:nvPr>
        </p:nvGraphicFramePr>
        <p:xfrm>
          <a:off x="7272020" y="1725740"/>
          <a:ext cx="4810760" cy="17032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Table 18">
            <a:extLst>
              <a:ext uri="{FF2B5EF4-FFF2-40B4-BE49-F238E27FC236}">
                <a16:creationId xmlns:a16="http://schemas.microsoft.com/office/drawing/2014/main" id="{B7B9F13C-883A-8843-5245-B00F9F885DED}"/>
              </a:ext>
            </a:extLst>
          </p:cNvPr>
          <p:cNvGraphicFramePr>
            <a:graphicFrameLocks noGrp="1"/>
          </p:cNvGraphicFramePr>
          <p:nvPr>
            <p:extLst>
              <p:ext uri="{D42A27DB-BD31-4B8C-83A1-F6EECF244321}">
                <p14:modId xmlns:p14="http://schemas.microsoft.com/office/powerpoint/2010/main" val="4197273634"/>
              </p:ext>
            </p:extLst>
          </p:nvPr>
        </p:nvGraphicFramePr>
        <p:xfrm>
          <a:off x="3271520" y="4114800"/>
          <a:ext cx="4368802" cy="2743200"/>
        </p:xfrm>
        <a:graphic>
          <a:graphicData uri="http://schemas.openxmlformats.org/drawingml/2006/table">
            <a:tbl>
              <a:tblPr firstRow="1" bandRow="1">
                <a:tableStyleId>{9D7B26C5-4107-4FEC-AEDC-1716B250A1EF}</a:tableStyleId>
              </a:tblPr>
              <a:tblGrid>
                <a:gridCol w="421440">
                  <a:extLst>
                    <a:ext uri="{9D8B030D-6E8A-4147-A177-3AD203B41FA5}">
                      <a16:colId xmlns:a16="http://schemas.microsoft.com/office/drawing/2014/main" val="3653028984"/>
                    </a:ext>
                  </a:extLst>
                </a:gridCol>
                <a:gridCol w="524797">
                  <a:extLst>
                    <a:ext uri="{9D8B030D-6E8A-4147-A177-3AD203B41FA5}">
                      <a16:colId xmlns:a16="http://schemas.microsoft.com/office/drawing/2014/main" val="3142580111"/>
                    </a:ext>
                  </a:extLst>
                </a:gridCol>
                <a:gridCol w="684513">
                  <a:extLst>
                    <a:ext uri="{9D8B030D-6E8A-4147-A177-3AD203B41FA5}">
                      <a16:colId xmlns:a16="http://schemas.microsoft.com/office/drawing/2014/main" val="3759554125"/>
                    </a:ext>
                  </a:extLst>
                </a:gridCol>
                <a:gridCol w="684513">
                  <a:extLst>
                    <a:ext uri="{9D8B030D-6E8A-4147-A177-3AD203B41FA5}">
                      <a16:colId xmlns:a16="http://schemas.microsoft.com/office/drawing/2014/main" val="509527901"/>
                    </a:ext>
                  </a:extLst>
                </a:gridCol>
                <a:gridCol w="684513">
                  <a:extLst>
                    <a:ext uri="{9D8B030D-6E8A-4147-A177-3AD203B41FA5}">
                      <a16:colId xmlns:a16="http://schemas.microsoft.com/office/drawing/2014/main" val="2431927569"/>
                    </a:ext>
                  </a:extLst>
                </a:gridCol>
                <a:gridCol w="684513">
                  <a:extLst>
                    <a:ext uri="{9D8B030D-6E8A-4147-A177-3AD203B41FA5}">
                      <a16:colId xmlns:a16="http://schemas.microsoft.com/office/drawing/2014/main" val="905449327"/>
                    </a:ext>
                  </a:extLst>
                </a:gridCol>
                <a:gridCol w="684513">
                  <a:extLst>
                    <a:ext uri="{9D8B030D-6E8A-4147-A177-3AD203B41FA5}">
                      <a16:colId xmlns:a16="http://schemas.microsoft.com/office/drawing/2014/main" val="1050082690"/>
                    </a:ext>
                  </a:extLst>
                </a:gridCol>
              </a:tblGrid>
              <a:tr h="604865">
                <a:tc>
                  <a:txBody>
                    <a:bodyPr/>
                    <a:lstStyle/>
                    <a:p>
                      <a:r>
                        <a:rPr lang="en-US" sz="900" dirty="0"/>
                        <a:t>Flight Number</a:t>
                      </a:r>
                    </a:p>
                  </a:txBody>
                  <a:tcPr/>
                </a:tc>
                <a:tc>
                  <a:txBody>
                    <a:bodyPr/>
                    <a:lstStyle/>
                    <a:p>
                      <a:r>
                        <a:rPr lang="en-US" sz="900" dirty="0"/>
                        <a:t>Date</a:t>
                      </a:r>
                    </a:p>
                  </a:txBody>
                  <a:tcPr/>
                </a:tc>
                <a:tc>
                  <a:txBody>
                    <a:bodyPr/>
                    <a:lstStyle/>
                    <a:p>
                      <a:r>
                        <a:rPr lang="en-US" sz="900" dirty="0"/>
                        <a:t>Booster Version</a:t>
                      </a:r>
                    </a:p>
                  </a:txBody>
                  <a:tcPr/>
                </a:tc>
                <a:tc>
                  <a:txBody>
                    <a:bodyPr/>
                    <a:lstStyle/>
                    <a:p>
                      <a:r>
                        <a:rPr lang="en-US" sz="900" dirty="0"/>
                        <a:t>Payload Mass</a:t>
                      </a:r>
                    </a:p>
                  </a:txBody>
                  <a:tcPr/>
                </a:tc>
                <a:tc>
                  <a:txBody>
                    <a:bodyPr/>
                    <a:lstStyle/>
                    <a:p>
                      <a:r>
                        <a:rPr lang="en-US" sz="900" dirty="0"/>
                        <a:t>Orbit</a:t>
                      </a:r>
                    </a:p>
                  </a:txBody>
                  <a:tcPr/>
                </a:tc>
                <a:tc>
                  <a:txBody>
                    <a:bodyPr/>
                    <a:lstStyle/>
                    <a:p>
                      <a:r>
                        <a:rPr lang="en-US" sz="900" dirty="0"/>
                        <a:t>Launch Site</a:t>
                      </a:r>
                    </a:p>
                  </a:txBody>
                  <a:tcPr/>
                </a:tc>
                <a:tc>
                  <a:txBody>
                    <a:bodyPr/>
                    <a:lstStyle/>
                    <a:p>
                      <a:r>
                        <a:rPr lang="en-US" sz="900" dirty="0"/>
                        <a:t>Outcome</a:t>
                      </a:r>
                    </a:p>
                  </a:txBody>
                  <a:tcPr/>
                </a:tc>
                <a:extLst>
                  <a:ext uri="{0D108BD9-81ED-4DB2-BD59-A6C34878D82A}">
                    <a16:rowId xmlns:a16="http://schemas.microsoft.com/office/drawing/2014/main" val="1232954391"/>
                  </a:ext>
                </a:extLst>
              </a:tr>
              <a:tr h="345637">
                <a:tc>
                  <a:txBody>
                    <a:bodyPr/>
                    <a:lstStyle/>
                    <a:p>
                      <a:r>
                        <a:rPr lang="en-US" sz="900" dirty="0"/>
                        <a:t>0</a:t>
                      </a:r>
                    </a:p>
                  </a:txBody>
                  <a:tcPr/>
                </a:tc>
                <a:tc>
                  <a:txBody>
                    <a:bodyPr/>
                    <a:lstStyle/>
                    <a:p>
                      <a:r>
                        <a:rPr lang="en-US" sz="900" dirty="0"/>
                        <a:t>1 2010</a:t>
                      </a:r>
                    </a:p>
                    <a:p>
                      <a:r>
                        <a:rPr lang="en-US" sz="900" dirty="0"/>
                        <a:t> 06-04</a:t>
                      </a:r>
                    </a:p>
                  </a:txBody>
                  <a:tcPr/>
                </a:tc>
                <a:tc>
                  <a:txBody>
                    <a:bodyPr/>
                    <a:lstStyle/>
                    <a:p>
                      <a:r>
                        <a:rPr lang="en-US" sz="900" dirty="0"/>
                        <a:t>Falcon 9</a:t>
                      </a:r>
                    </a:p>
                  </a:txBody>
                  <a:tcPr/>
                </a:tc>
                <a:tc>
                  <a:txBody>
                    <a:bodyPr/>
                    <a:lstStyle/>
                    <a:p>
                      <a:r>
                        <a:rPr lang="en-US" sz="900" dirty="0"/>
                        <a:t>6123.547647</a:t>
                      </a:r>
                    </a:p>
                  </a:txBody>
                  <a:tcPr/>
                </a:tc>
                <a:tc>
                  <a:txBody>
                    <a:bodyPr/>
                    <a:lstStyle/>
                    <a:p>
                      <a:r>
                        <a:rPr lang="en-US" sz="900" dirty="0"/>
                        <a:t>LEO</a:t>
                      </a:r>
                    </a:p>
                  </a:txBody>
                  <a:tcPr/>
                </a:tc>
                <a:tc>
                  <a:txBody>
                    <a:bodyPr/>
                    <a:lstStyle/>
                    <a:p>
                      <a:r>
                        <a:rPr lang="en-US" sz="900" dirty="0"/>
                        <a:t>CCAFS SLC-40</a:t>
                      </a:r>
                    </a:p>
                  </a:txBody>
                  <a:tcPr/>
                </a:tc>
                <a:tc>
                  <a:txBody>
                    <a:bodyPr/>
                    <a:lstStyle/>
                    <a:p>
                      <a:r>
                        <a:rPr lang="en-US" sz="900" dirty="0"/>
                        <a:t>False</a:t>
                      </a:r>
                    </a:p>
                  </a:txBody>
                  <a:tcPr/>
                </a:tc>
                <a:extLst>
                  <a:ext uri="{0D108BD9-81ED-4DB2-BD59-A6C34878D82A}">
                    <a16:rowId xmlns:a16="http://schemas.microsoft.com/office/drawing/2014/main" val="450442210"/>
                  </a:ext>
                </a:extLst>
              </a:tr>
              <a:tr h="345637">
                <a:tc>
                  <a:txBody>
                    <a:bodyPr/>
                    <a:lstStyle/>
                    <a:p>
                      <a:r>
                        <a:rPr lang="en-US" sz="900" dirty="0"/>
                        <a:t>1</a:t>
                      </a:r>
                    </a:p>
                  </a:txBody>
                  <a:tcPr/>
                </a:tc>
                <a:tc>
                  <a:txBody>
                    <a:bodyPr/>
                    <a:lstStyle/>
                    <a:p>
                      <a:r>
                        <a:rPr lang="en-US" sz="900" dirty="0"/>
                        <a:t>2 2012</a:t>
                      </a:r>
                    </a:p>
                    <a:p>
                      <a:r>
                        <a:rPr lang="en-US" sz="900" dirty="0"/>
                        <a:t>  05-22</a:t>
                      </a:r>
                    </a:p>
                  </a:txBody>
                  <a:tcPr/>
                </a:tc>
                <a:tc>
                  <a:txBody>
                    <a:bodyPr/>
                    <a:lstStyle/>
                    <a:p>
                      <a:r>
                        <a:rPr lang="en-US" sz="900" dirty="0"/>
                        <a:t>Falcon 9</a:t>
                      </a:r>
                    </a:p>
                  </a:txBody>
                  <a:tcPr/>
                </a:tc>
                <a:tc>
                  <a:txBody>
                    <a:bodyPr/>
                    <a:lstStyle/>
                    <a:p>
                      <a:r>
                        <a:rPr lang="en-US" sz="900" dirty="0"/>
                        <a:t>525.000000</a:t>
                      </a:r>
                    </a:p>
                  </a:txBody>
                  <a:tcPr/>
                </a:tc>
                <a:tc>
                  <a:txBody>
                    <a:bodyPr/>
                    <a:lstStyle/>
                    <a:p>
                      <a:r>
                        <a:rPr lang="en-US" sz="900" dirty="0"/>
                        <a:t>LEO</a:t>
                      </a:r>
                    </a:p>
                  </a:txBody>
                  <a:tcPr/>
                </a:tc>
                <a:tc>
                  <a:txBody>
                    <a:bodyPr/>
                    <a:lstStyle/>
                    <a:p>
                      <a:r>
                        <a:rPr lang="en-US" sz="900" dirty="0"/>
                        <a:t>CCAFS SLC 40</a:t>
                      </a:r>
                    </a:p>
                  </a:txBody>
                  <a:tcPr/>
                </a:tc>
                <a:tc>
                  <a:txBody>
                    <a:bodyPr/>
                    <a:lstStyle/>
                    <a:p>
                      <a:r>
                        <a:rPr lang="en-US" sz="900" dirty="0"/>
                        <a:t>False</a:t>
                      </a:r>
                    </a:p>
                  </a:txBody>
                  <a:tcPr/>
                </a:tc>
                <a:extLst>
                  <a:ext uri="{0D108BD9-81ED-4DB2-BD59-A6C34878D82A}">
                    <a16:rowId xmlns:a16="http://schemas.microsoft.com/office/drawing/2014/main" val="1262116910"/>
                  </a:ext>
                </a:extLst>
              </a:tr>
              <a:tr h="345637">
                <a:tc>
                  <a:txBody>
                    <a:bodyPr/>
                    <a:lstStyle/>
                    <a:p>
                      <a:r>
                        <a:rPr lang="en-US" sz="900" dirty="0"/>
                        <a:t>2</a:t>
                      </a:r>
                    </a:p>
                  </a:txBody>
                  <a:tcPr/>
                </a:tc>
                <a:tc>
                  <a:txBody>
                    <a:bodyPr/>
                    <a:lstStyle/>
                    <a:p>
                      <a:r>
                        <a:rPr lang="en-US" sz="900" dirty="0"/>
                        <a:t>3 2013 </a:t>
                      </a:r>
                    </a:p>
                    <a:p>
                      <a:r>
                        <a:rPr lang="en-US" sz="900" dirty="0"/>
                        <a:t>  03-01 </a:t>
                      </a:r>
                    </a:p>
                  </a:txBody>
                  <a:tcPr/>
                </a:tc>
                <a:tc>
                  <a:txBody>
                    <a:bodyPr/>
                    <a:lstStyle/>
                    <a:p>
                      <a:r>
                        <a:rPr lang="en-US" sz="900" dirty="0"/>
                        <a:t>Falcon 9</a:t>
                      </a:r>
                    </a:p>
                  </a:txBody>
                  <a:tcPr/>
                </a:tc>
                <a:tc>
                  <a:txBody>
                    <a:bodyPr/>
                    <a:lstStyle/>
                    <a:p>
                      <a:r>
                        <a:rPr lang="en-US" sz="900" dirty="0"/>
                        <a:t>677.000000</a:t>
                      </a:r>
                    </a:p>
                  </a:txBody>
                  <a:tcPr/>
                </a:tc>
                <a:tc>
                  <a:txBody>
                    <a:bodyPr/>
                    <a:lstStyle/>
                    <a:p>
                      <a:r>
                        <a:rPr lang="en-US" sz="900" dirty="0"/>
                        <a:t>ISS</a:t>
                      </a:r>
                    </a:p>
                  </a:txBody>
                  <a:tcPr/>
                </a:tc>
                <a:tc>
                  <a:txBody>
                    <a:bodyPr/>
                    <a:lstStyle/>
                    <a:p>
                      <a:r>
                        <a:rPr lang="en-US" sz="900" dirty="0"/>
                        <a:t>CCAFS SLC-40</a:t>
                      </a:r>
                    </a:p>
                  </a:txBody>
                  <a:tcPr/>
                </a:tc>
                <a:tc>
                  <a:txBody>
                    <a:bodyPr/>
                    <a:lstStyle/>
                    <a:p>
                      <a:r>
                        <a:rPr lang="en-US" sz="900" dirty="0"/>
                        <a:t>False</a:t>
                      </a:r>
                    </a:p>
                  </a:txBody>
                  <a:tcPr/>
                </a:tc>
                <a:extLst>
                  <a:ext uri="{0D108BD9-81ED-4DB2-BD59-A6C34878D82A}">
                    <a16:rowId xmlns:a16="http://schemas.microsoft.com/office/drawing/2014/main" val="1865674043"/>
                  </a:ext>
                </a:extLst>
              </a:tr>
              <a:tr h="475251">
                <a:tc>
                  <a:txBody>
                    <a:bodyPr/>
                    <a:lstStyle/>
                    <a:p>
                      <a:r>
                        <a:rPr lang="en-US" sz="900" dirty="0"/>
                        <a:t>3</a:t>
                      </a:r>
                    </a:p>
                  </a:txBody>
                  <a:tcPr/>
                </a:tc>
                <a:tc>
                  <a:txBody>
                    <a:bodyPr/>
                    <a:lstStyle/>
                    <a:p>
                      <a:r>
                        <a:rPr lang="en-US" sz="900" dirty="0"/>
                        <a:t>4 2013</a:t>
                      </a:r>
                    </a:p>
                    <a:p>
                      <a:r>
                        <a:rPr lang="en-US" sz="900" dirty="0"/>
                        <a:t>    09-29</a:t>
                      </a:r>
                    </a:p>
                  </a:txBody>
                  <a:tcPr/>
                </a:tc>
                <a:tc>
                  <a:txBody>
                    <a:bodyPr/>
                    <a:lstStyle/>
                    <a:p>
                      <a:r>
                        <a:rPr lang="en-US" sz="900" dirty="0"/>
                        <a:t>Falcon 9</a:t>
                      </a:r>
                    </a:p>
                  </a:txBody>
                  <a:tcPr/>
                </a:tc>
                <a:tc>
                  <a:txBody>
                    <a:bodyPr/>
                    <a:lstStyle/>
                    <a:p>
                      <a:r>
                        <a:rPr lang="en-US" sz="900" dirty="0"/>
                        <a:t>500.000000</a:t>
                      </a:r>
                    </a:p>
                  </a:txBody>
                  <a:tcPr/>
                </a:tc>
                <a:tc>
                  <a:txBody>
                    <a:bodyPr/>
                    <a:lstStyle/>
                    <a:p>
                      <a:r>
                        <a:rPr lang="en-US" sz="900" dirty="0"/>
                        <a:t>PO</a:t>
                      </a:r>
                    </a:p>
                  </a:txBody>
                  <a:tcPr/>
                </a:tc>
                <a:tc>
                  <a:txBody>
                    <a:bodyPr/>
                    <a:lstStyle/>
                    <a:p>
                      <a:r>
                        <a:rPr lang="en-US" sz="900" dirty="0"/>
                        <a:t>VAFB SLC 4E</a:t>
                      </a:r>
                    </a:p>
                  </a:txBody>
                  <a:tcPr/>
                </a:tc>
                <a:tc>
                  <a:txBody>
                    <a:bodyPr/>
                    <a:lstStyle/>
                    <a:p>
                      <a:r>
                        <a:rPr lang="en-US" sz="900" dirty="0"/>
                        <a:t>False Ocean</a:t>
                      </a:r>
                    </a:p>
                  </a:txBody>
                  <a:tcPr/>
                </a:tc>
                <a:extLst>
                  <a:ext uri="{0D108BD9-81ED-4DB2-BD59-A6C34878D82A}">
                    <a16:rowId xmlns:a16="http://schemas.microsoft.com/office/drawing/2014/main" val="86332105"/>
                  </a:ext>
                </a:extLst>
              </a:tr>
              <a:tr h="475251">
                <a:tc>
                  <a:txBody>
                    <a:bodyPr/>
                    <a:lstStyle/>
                    <a:p>
                      <a:r>
                        <a:rPr lang="en-US" sz="900" dirty="0"/>
                        <a:t>4</a:t>
                      </a:r>
                    </a:p>
                  </a:txBody>
                  <a:tcPr/>
                </a:tc>
                <a:tc>
                  <a:txBody>
                    <a:bodyPr/>
                    <a:lstStyle/>
                    <a:p>
                      <a:pPr marL="0" indent="0">
                        <a:buNone/>
                      </a:pPr>
                      <a:r>
                        <a:rPr lang="en-US" sz="900" dirty="0"/>
                        <a:t>5  2013</a:t>
                      </a:r>
                    </a:p>
                    <a:p>
                      <a:pPr marL="0" indent="0">
                        <a:buNone/>
                      </a:pPr>
                      <a:r>
                        <a:rPr lang="en-US" sz="900" b="0" i="0" kern="1200" dirty="0">
                          <a:solidFill>
                            <a:schemeClr val="tx1"/>
                          </a:solidFill>
                          <a:effectLst/>
                          <a:latin typeface="+mn-lt"/>
                          <a:ea typeface="+mn-ea"/>
                          <a:cs typeface="+mn-cs"/>
                        </a:rPr>
                        <a:t>    12-03</a:t>
                      </a:r>
                      <a:r>
                        <a:rPr lang="en-US" sz="900" dirty="0"/>
                        <a:t> </a:t>
                      </a:r>
                    </a:p>
                  </a:txBody>
                  <a:tcPr/>
                </a:tc>
                <a:tc>
                  <a:txBody>
                    <a:bodyPr/>
                    <a:lstStyle/>
                    <a:p>
                      <a:r>
                        <a:rPr lang="en-US" sz="900" dirty="0"/>
                        <a:t>Falcon 9</a:t>
                      </a:r>
                    </a:p>
                  </a:txBody>
                  <a:tcPr/>
                </a:tc>
                <a:tc>
                  <a:txBody>
                    <a:bodyPr/>
                    <a:lstStyle/>
                    <a:p>
                      <a:r>
                        <a:rPr lang="en-US" sz="900" dirty="0"/>
                        <a:t>3170.000000</a:t>
                      </a:r>
                    </a:p>
                  </a:txBody>
                  <a:tcPr/>
                </a:tc>
                <a:tc>
                  <a:txBody>
                    <a:bodyPr/>
                    <a:lstStyle/>
                    <a:p>
                      <a:r>
                        <a:rPr lang="en-US" sz="900" dirty="0"/>
                        <a:t>GTO</a:t>
                      </a:r>
                    </a:p>
                  </a:txBody>
                  <a:tcPr/>
                </a:tc>
                <a:tc>
                  <a:txBody>
                    <a:bodyPr/>
                    <a:lstStyle/>
                    <a:p>
                      <a:r>
                        <a:rPr lang="en-US" sz="900" dirty="0"/>
                        <a:t>CCAFS SLC 40</a:t>
                      </a:r>
                    </a:p>
                  </a:txBody>
                  <a:tcPr/>
                </a:tc>
                <a:tc>
                  <a:txBody>
                    <a:bodyPr/>
                    <a:lstStyle/>
                    <a:p>
                      <a:r>
                        <a:rPr lang="en-US" sz="900" dirty="0"/>
                        <a:t>False</a:t>
                      </a:r>
                    </a:p>
                  </a:txBody>
                  <a:tcPr/>
                </a:tc>
                <a:extLst>
                  <a:ext uri="{0D108BD9-81ED-4DB2-BD59-A6C34878D82A}">
                    <a16:rowId xmlns:a16="http://schemas.microsoft.com/office/drawing/2014/main" val="851299700"/>
                  </a:ext>
                </a:extLst>
              </a:tr>
            </a:tbl>
          </a:graphicData>
        </a:graphic>
      </p:graphicFrame>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FDB7D72-6C5F-3A93-63A2-40EDD03E5BC0}"/>
                  </a:ext>
                </a:extLst>
              </p14:cNvPr>
              <p14:cNvContentPartPr/>
              <p14:nvPr/>
            </p14:nvContentPartPr>
            <p14:xfrm>
              <a:off x="2864480" y="2219480"/>
              <a:ext cx="160920" cy="56160"/>
            </p14:xfrm>
          </p:contentPart>
        </mc:Choice>
        <mc:Fallback xmlns="">
          <p:pic>
            <p:nvPicPr>
              <p:cNvPr id="20" name="Ink 19">
                <a:extLst>
                  <a:ext uri="{FF2B5EF4-FFF2-40B4-BE49-F238E27FC236}">
                    <a16:creationId xmlns:a16="http://schemas.microsoft.com/office/drawing/2014/main" id="{1FDB7D72-6C5F-3A93-63A2-40EDD03E5BC0}"/>
                  </a:ext>
                </a:extLst>
              </p:cNvPr>
              <p:cNvPicPr/>
              <p:nvPr/>
            </p:nvPicPr>
            <p:blipFill>
              <a:blip r:embed="rId14"/>
              <a:stretch>
                <a:fillRect/>
              </a:stretch>
            </p:blipFill>
            <p:spPr>
              <a:xfrm>
                <a:off x="2855840" y="2210840"/>
                <a:ext cx="1785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A5F84BA-9F33-1A0D-0C2A-808FEAB497B8}"/>
                  </a:ext>
                </a:extLst>
              </p14:cNvPr>
              <p14:cNvContentPartPr/>
              <p14:nvPr/>
            </p14:nvContentPartPr>
            <p14:xfrm>
              <a:off x="3007040" y="2143160"/>
              <a:ext cx="3342600" cy="111960"/>
            </p14:xfrm>
          </p:contentPart>
        </mc:Choice>
        <mc:Fallback xmlns="">
          <p:pic>
            <p:nvPicPr>
              <p:cNvPr id="22" name="Ink 21">
                <a:extLst>
                  <a:ext uri="{FF2B5EF4-FFF2-40B4-BE49-F238E27FC236}">
                    <a16:creationId xmlns:a16="http://schemas.microsoft.com/office/drawing/2014/main" id="{2A5F84BA-9F33-1A0D-0C2A-808FEAB497B8}"/>
                  </a:ext>
                </a:extLst>
              </p:cNvPr>
              <p:cNvPicPr/>
              <p:nvPr/>
            </p:nvPicPr>
            <p:blipFill>
              <a:blip r:embed="rId16"/>
              <a:stretch>
                <a:fillRect/>
              </a:stretch>
            </p:blipFill>
            <p:spPr>
              <a:xfrm>
                <a:off x="2998040" y="2134520"/>
                <a:ext cx="3360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B73B27A9-9291-5517-7B62-FA91A8BC028E}"/>
                  </a:ext>
                </a:extLst>
              </p14:cNvPr>
              <p14:cNvContentPartPr/>
              <p14:nvPr/>
            </p14:nvContentPartPr>
            <p14:xfrm>
              <a:off x="6370160" y="2021120"/>
              <a:ext cx="863640" cy="142920"/>
            </p14:xfrm>
          </p:contentPart>
        </mc:Choice>
        <mc:Fallback xmlns="">
          <p:pic>
            <p:nvPicPr>
              <p:cNvPr id="24" name="Ink 23">
                <a:extLst>
                  <a:ext uri="{FF2B5EF4-FFF2-40B4-BE49-F238E27FC236}">
                    <a16:creationId xmlns:a16="http://schemas.microsoft.com/office/drawing/2014/main" id="{B73B27A9-9291-5517-7B62-FA91A8BC028E}"/>
                  </a:ext>
                </a:extLst>
              </p:cNvPr>
              <p:cNvPicPr/>
              <p:nvPr/>
            </p:nvPicPr>
            <p:blipFill>
              <a:blip r:embed="rId18"/>
              <a:stretch>
                <a:fillRect/>
              </a:stretch>
            </p:blipFill>
            <p:spPr>
              <a:xfrm>
                <a:off x="6361160" y="2012120"/>
                <a:ext cx="881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3B7AD9F-5A7D-A87A-0CEE-6E42FFFA5288}"/>
                  </a:ext>
                </a:extLst>
              </p14:cNvPr>
              <p14:cNvContentPartPr/>
              <p14:nvPr/>
            </p14:nvContentPartPr>
            <p14:xfrm>
              <a:off x="7246040" y="2000960"/>
              <a:ext cx="61560" cy="104400"/>
            </p14:xfrm>
          </p:contentPart>
        </mc:Choice>
        <mc:Fallback xmlns="">
          <p:pic>
            <p:nvPicPr>
              <p:cNvPr id="25" name="Ink 24">
                <a:extLst>
                  <a:ext uri="{FF2B5EF4-FFF2-40B4-BE49-F238E27FC236}">
                    <a16:creationId xmlns:a16="http://schemas.microsoft.com/office/drawing/2014/main" id="{23B7AD9F-5A7D-A87A-0CEE-6E42FFFA5288}"/>
                  </a:ext>
                </a:extLst>
              </p:cNvPr>
              <p:cNvPicPr/>
              <p:nvPr/>
            </p:nvPicPr>
            <p:blipFill>
              <a:blip r:embed="rId20"/>
              <a:stretch>
                <a:fillRect/>
              </a:stretch>
            </p:blipFill>
            <p:spPr>
              <a:xfrm>
                <a:off x="7237400" y="1992320"/>
                <a:ext cx="79200" cy="122040"/>
              </a:xfrm>
              <a:prstGeom prst="rect">
                <a:avLst/>
              </a:prstGeom>
            </p:spPr>
          </p:pic>
        </mc:Fallback>
      </mc:AlternateContent>
      <p:graphicFrame>
        <p:nvGraphicFramePr>
          <p:cNvPr id="26" name="Table 25">
            <a:extLst>
              <a:ext uri="{FF2B5EF4-FFF2-40B4-BE49-F238E27FC236}">
                <a16:creationId xmlns:a16="http://schemas.microsoft.com/office/drawing/2014/main" id="{62969B8B-BC64-4E10-6065-23744D06A28A}"/>
              </a:ext>
            </a:extLst>
          </p:cNvPr>
          <p:cNvGraphicFramePr>
            <a:graphicFrameLocks noGrp="1"/>
          </p:cNvGraphicFramePr>
          <p:nvPr>
            <p:extLst>
              <p:ext uri="{D42A27DB-BD31-4B8C-83A1-F6EECF244321}">
                <p14:modId xmlns:p14="http://schemas.microsoft.com/office/powerpoint/2010/main" val="2512485947"/>
              </p:ext>
            </p:extLst>
          </p:nvPr>
        </p:nvGraphicFramePr>
        <p:xfrm>
          <a:off x="7640320" y="4229916"/>
          <a:ext cx="4551683" cy="2628083"/>
        </p:xfrm>
        <a:graphic>
          <a:graphicData uri="http://schemas.openxmlformats.org/drawingml/2006/table">
            <a:tbl>
              <a:tblPr firstRow="1" bandRow="1">
                <a:tableStyleId>{616DA210-FB5B-4158-B5E0-FEB733F419BA}</a:tableStyleId>
              </a:tblPr>
              <a:tblGrid>
                <a:gridCol w="574486">
                  <a:extLst>
                    <a:ext uri="{9D8B030D-6E8A-4147-A177-3AD203B41FA5}">
                      <a16:colId xmlns:a16="http://schemas.microsoft.com/office/drawing/2014/main" val="552111929"/>
                    </a:ext>
                  </a:extLst>
                </a:gridCol>
                <a:gridCol w="568171">
                  <a:extLst>
                    <a:ext uri="{9D8B030D-6E8A-4147-A177-3AD203B41FA5}">
                      <a16:colId xmlns:a16="http://schemas.microsoft.com/office/drawing/2014/main" val="3557584052"/>
                    </a:ext>
                  </a:extLst>
                </a:gridCol>
                <a:gridCol w="568171">
                  <a:extLst>
                    <a:ext uri="{9D8B030D-6E8A-4147-A177-3AD203B41FA5}">
                      <a16:colId xmlns:a16="http://schemas.microsoft.com/office/drawing/2014/main" val="2515388509"/>
                    </a:ext>
                  </a:extLst>
                </a:gridCol>
                <a:gridCol w="568171">
                  <a:extLst>
                    <a:ext uri="{9D8B030D-6E8A-4147-A177-3AD203B41FA5}">
                      <a16:colId xmlns:a16="http://schemas.microsoft.com/office/drawing/2014/main" val="3169672131"/>
                    </a:ext>
                  </a:extLst>
                </a:gridCol>
                <a:gridCol w="568171">
                  <a:extLst>
                    <a:ext uri="{9D8B030D-6E8A-4147-A177-3AD203B41FA5}">
                      <a16:colId xmlns:a16="http://schemas.microsoft.com/office/drawing/2014/main" val="2786814147"/>
                    </a:ext>
                  </a:extLst>
                </a:gridCol>
                <a:gridCol w="568171">
                  <a:extLst>
                    <a:ext uri="{9D8B030D-6E8A-4147-A177-3AD203B41FA5}">
                      <a16:colId xmlns:a16="http://schemas.microsoft.com/office/drawing/2014/main" val="3076252281"/>
                    </a:ext>
                  </a:extLst>
                </a:gridCol>
                <a:gridCol w="568171">
                  <a:extLst>
                    <a:ext uri="{9D8B030D-6E8A-4147-A177-3AD203B41FA5}">
                      <a16:colId xmlns:a16="http://schemas.microsoft.com/office/drawing/2014/main" val="1678901765"/>
                    </a:ext>
                  </a:extLst>
                </a:gridCol>
                <a:gridCol w="568171">
                  <a:extLst>
                    <a:ext uri="{9D8B030D-6E8A-4147-A177-3AD203B41FA5}">
                      <a16:colId xmlns:a16="http://schemas.microsoft.com/office/drawing/2014/main" val="301416834"/>
                    </a:ext>
                  </a:extLst>
                </a:gridCol>
              </a:tblGrid>
              <a:tr h="517988">
                <a:tc>
                  <a:txBody>
                    <a:bodyPr/>
                    <a:lstStyle/>
                    <a:p>
                      <a:r>
                        <a:rPr lang="en-US" sz="900" dirty="0"/>
                        <a:t>Flights </a:t>
                      </a:r>
                    </a:p>
                  </a:txBody>
                  <a:tcPr/>
                </a:tc>
                <a:tc>
                  <a:txBody>
                    <a:bodyPr/>
                    <a:lstStyle/>
                    <a:p>
                      <a:r>
                        <a:rPr lang="en-US" sz="900" dirty="0"/>
                        <a:t>Grid Fins</a:t>
                      </a:r>
                    </a:p>
                  </a:txBody>
                  <a:tcPr/>
                </a:tc>
                <a:tc>
                  <a:txBody>
                    <a:bodyPr/>
                    <a:lstStyle/>
                    <a:p>
                      <a:r>
                        <a:rPr lang="en-US" sz="900" dirty="0"/>
                        <a:t>Reused</a:t>
                      </a:r>
                    </a:p>
                  </a:txBody>
                  <a:tcPr/>
                </a:tc>
                <a:tc>
                  <a:txBody>
                    <a:bodyPr/>
                    <a:lstStyle/>
                    <a:p>
                      <a:r>
                        <a:rPr lang="en-US" sz="900" dirty="0"/>
                        <a:t>Legs</a:t>
                      </a:r>
                    </a:p>
                  </a:txBody>
                  <a:tcPr/>
                </a:tc>
                <a:tc>
                  <a:txBody>
                    <a:bodyPr/>
                    <a:lstStyle/>
                    <a:p>
                      <a:r>
                        <a:rPr lang="en-US" sz="900" dirty="0"/>
                        <a:t>Landing Pad</a:t>
                      </a:r>
                    </a:p>
                  </a:txBody>
                  <a:tcPr/>
                </a:tc>
                <a:tc>
                  <a:txBody>
                    <a:bodyPr/>
                    <a:lstStyle/>
                    <a:p>
                      <a:r>
                        <a:rPr lang="en-US" sz="900" dirty="0"/>
                        <a:t>Block</a:t>
                      </a:r>
                    </a:p>
                  </a:txBody>
                  <a:tcPr/>
                </a:tc>
                <a:tc>
                  <a:txBody>
                    <a:bodyPr/>
                    <a:lstStyle/>
                    <a:p>
                      <a:r>
                        <a:rPr lang="en-US" sz="900" dirty="0"/>
                        <a:t>Reused Count</a:t>
                      </a:r>
                    </a:p>
                  </a:txBody>
                  <a:tcPr/>
                </a:tc>
                <a:tc>
                  <a:txBody>
                    <a:bodyPr/>
                    <a:lstStyle/>
                    <a:p>
                      <a:r>
                        <a:rPr lang="en-US" sz="900" dirty="0"/>
                        <a:t>Serial</a:t>
                      </a:r>
                    </a:p>
                  </a:txBody>
                  <a:tcPr/>
                </a:tc>
                <a:extLst>
                  <a:ext uri="{0D108BD9-81ED-4DB2-BD59-A6C34878D82A}">
                    <a16:rowId xmlns:a16="http://schemas.microsoft.com/office/drawing/2014/main" val="3052322267"/>
                  </a:ext>
                </a:extLst>
              </a:tr>
              <a:tr h="42405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err="1"/>
                        <a:t>NaN</a:t>
                      </a:r>
                      <a:endParaRPr lang="en-US" sz="900" dirty="0"/>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514971534"/>
                  </a:ext>
                </a:extLst>
              </a:tr>
              <a:tr h="432749">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NaN</a:t>
                      </a:r>
                      <a:endParaRPr lang="en-US" sz="900" dirty="0"/>
                    </a:p>
                  </a:txBody>
                  <a:tcPr/>
                </a:tc>
                <a:tc>
                  <a:txBody>
                    <a:bodyPr/>
                    <a:lstStyle/>
                    <a:p>
                      <a:r>
                        <a:rPr lang="en-US" sz="900" dirty="0"/>
                        <a:t>1.0</a:t>
                      </a:r>
                    </a:p>
                  </a:txBody>
                  <a:tcPr/>
                </a:tc>
                <a:tc>
                  <a:txBody>
                    <a:bodyPr/>
                    <a:lstStyle/>
                    <a:p>
                      <a:r>
                        <a:rPr lang="en-US" sz="900" dirty="0"/>
                        <a:t>0</a:t>
                      </a:r>
                    </a:p>
                  </a:txBody>
                  <a:tcPr/>
                </a:tc>
                <a:tc>
                  <a:txBody>
                    <a:bodyPr/>
                    <a:lstStyle/>
                    <a:p>
                      <a:r>
                        <a:rPr lang="en-US" sz="900" dirty="0"/>
                        <a:t>B0005</a:t>
                      </a:r>
                    </a:p>
                  </a:txBody>
                  <a:tcPr/>
                </a:tc>
                <a:extLst>
                  <a:ext uri="{0D108BD9-81ED-4DB2-BD59-A6C34878D82A}">
                    <a16:rowId xmlns:a16="http://schemas.microsoft.com/office/drawing/2014/main" val="3320225842"/>
                  </a:ext>
                </a:extLst>
              </a:tr>
              <a:tr h="432749">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NaN</a:t>
                      </a:r>
                      <a:endParaRPr lang="en-US" sz="900" dirty="0"/>
                    </a:p>
                  </a:txBody>
                  <a:tcPr/>
                </a:tc>
                <a:tc>
                  <a:txBody>
                    <a:bodyPr/>
                    <a:lstStyle/>
                    <a:p>
                      <a:r>
                        <a:rPr lang="en-US" sz="900" dirty="0"/>
                        <a:t>1.0</a:t>
                      </a:r>
                    </a:p>
                  </a:txBody>
                  <a:tcPr/>
                </a:tc>
                <a:tc>
                  <a:txBody>
                    <a:bodyPr/>
                    <a:lstStyle/>
                    <a:p>
                      <a:r>
                        <a:rPr lang="en-US" sz="900" dirty="0"/>
                        <a:t>0</a:t>
                      </a:r>
                    </a:p>
                  </a:txBody>
                  <a:tcPr/>
                </a:tc>
                <a:tc>
                  <a:txBody>
                    <a:bodyPr/>
                    <a:lstStyle/>
                    <a:p>
                      <a:r>
                        <a:rPr lang="en-US" sz="900" dirty="0"/>
                        <a:t>B0007</a:t>
                      </a:r>
                    </a:p>
                  </a:txBody>
                  <a:tcPr/>
                </a:tc>
                <a:extLst>
                  <a:ext uri="{0D108BD9-81ED-4DB2-BD59-A6C34878D82A}">
                    <a16:rowId xmlns:a16="http://schemas.microsoft.com/office/drawing/2014/main" val="3822007373"/>
                  </a:ext>
                </a:extLst>
              </a:tr>
              <a:tr h="432749">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NaN</a:t>
                      </a:r>
                      <a:endParaRPr lang="en-US" sz="900" dirty="0"/>
                    </a:p>
                  </a:txBody>
                  <a:tcPr/>
                </a:tc>
                <a:tc>
                  <a:txBody>
                    <a:bodyPr/>
                    <a:lstStyle/>
                    <a:p>
                      <a:r>
                        <a:rPr lang="en-US" sz="900" dirty="0"/>
                        <a:t>1.0</a:t>
                      </a:r>
                    </a:p>
                  </a:txBody>
                  <a:tcPr/>
                </a:tc>
                <a:tc>
                  <a:txBody>
                    <a:bodyPr/>
                    <a:lstStyle/>
                    <a:p>
                      <a:r>
                        <a:rPr lang="en-US" sz="900" dirty="0"/>
                        <a:t>0</a:t>
                      </a:r>
                    </a:p>
                  </a:txBody>
                  <a:tcPr/>
                </a:tc>
                <a:tc>
                  <a:txBody>
                    <a:bodyPr/>
                    <a:lstStyle/>
                    <a:p>
                      <a:r>
                        <a:rPr lang="en-US" sz="900" dirty="0"/>
                        <a:t>B1003</a:t>
                      </a:r>
                    </a:p>
                  </a:txBody>
                  <a:tcPr/>
                </a:tc>
                <a:extLst>
                  <a:ext uri="{0D108BD9-81ED-4DB2-BD59-A6C34878D82A}">
                    <a16:rowId xmlns:a16="http://schemas.microsoft.com/office/drawing/2014/main" val="2515450410"/>
                  </a:ext>
                </a:extLst>
              </a:tr>
              <a:tr h="387798">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NaN</a:t>
                      </a:r>
                      <a:endParaRPr lang="en-US" sz="900" dirty="0"/>
                    </a:p>
                  </a:txBody>
                  <a:tcPr/>
                </a:tc>
                <a:tc>
                  <a:txBody>
                    <a:bodyPr/>
                    <a:lstStyle/>
                    <a:p>
                      <a:r>
                        <a:rPr lang="en-US" sz="900" dirty="0"/>
                        <a:t>1.0</a:t>
                      </a:r>
                    </a:p>
                  </a:txBody>
                  <a:tcPr/>
                </a:tc>
                <a:tc>
                  <a:txBody>
                    <a:bodyPr/>
                    <a:lstStyle/>
                    <a:p>
                      <a:r>
                        <a:rPr lang="en-US" sz="900" dirty="0"/>
                        <a:t>0</a:t>
                      </a:r>
                    </a:p>
                  </a:txBody>
                  <a:tcPr/>
                </a:tc>
                <a:tc>
                  <a:txBody>
                    <a:bodyPr/>
                    <a:lstStyle/>
                    <a:p>
                      <a:r>
                        <a:rPr lang="en-US" sz="900" dirty="0"/>
                        <a:t>B10004</a:t>
                      </a:r>
                    </a:p>
                  </a:txBody>
                  <a:tcPr/>
                </a:tc>
                <a:extLst>
                  <a:ext uri="{0D108BD9-81ED-4DB2-BD59-A6C34878D82A}">
                    <a16:rowId xmlns:a16="http://schemas.microsoft.com/office/drawing/2014/main" val="677463708"/>
                  </a:ext>
                </a:extLst>
              </a:tr>
            </a:tbl>
          </a:graphicData>
        </a:graphic>
      </p:graphicFrame>
      <p:sp>
        <p:nvSpPr>
          <p:cNvPr id="28" name="TextBox 27">
            <a:extLst>
              <a:ext uri="{FF2B5EF4-FFF2-40B4-BE49-F238E27FC236}">
                <a16:creationId xmlns:a16="http://schemas.microsoft.com/office/drawing/2014/main" id="{F510BA5A-53AB-E606-65B9-369A33CFF084}"/>
              </a:ext>
            </a:extLst>
          </p:cNvPr>
          <p:cNvSpPr txBox="1"/>
          <p:nvPr/>
        </p:nvSpPr>
        <p:spPr>
          <a:xfrm>
            <a:off x="4919981" y="3460125"/>
            <a:ext cx="4681219" cy="369332"/>
          </a:xfrm>
          <a:prstGeom prst="rect">
            <a:avLst/>
          </a:prstGeom>
          <a:noFill/>
        </p:spPr>
        <p:txBody>
          <a:bodyPr wrap="square">
            <a:spAutoFit/>
          </a:bodyPr>
          <a:lstStyle/>
          <a:p>
            <a:r>
              <a:rPr lang="en-US" dirty="0"/>
              <a:t>df.to cay("cava/</a:t>
            </a:r>
            <a:r>
              <a:rPr lang="en-US" dirty="0" err="1"/>
              <a:t>dataset_part</a:t>
            </a:r>
            <a:r>
              <a:rPr lang="en-US" dirty="0"/>
              <a:t> 2.csv", index False)</a:t>
            </a:r>
          </a:p>
        </p:txBody>
      </p:sp>
      <p:sp>
        <p:nvSpPr>
          <p:cNvPr id="30" name="TextBox 29">
            <a:extLst>
              <a:ext uri="{FF2B5EF4-FFF2-40B4-BE49-F238E27FC236}">
                <a16:creationId xmlns:a16="http://schemas.microsoft.com/office/drawing/2014/main" id="{75E24520-1025-45FC-E270-BC41A3CD2B0C}"/>
              </a:ext>
            </a:extLst>
          </p:cNvPr>
          <p:cNvSpPr txBox="1"/>
          <p:nvPr/>
        </p:nvSpPr>
        <p:spPr>
          <a:xfrm>
            <a:off x="10134600" y="3618360"/>
            <a:ext cx="1701800"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GitHub URL</a:t>
            </a:r>
          </a:p>
        </p:txBody>
      </p:sp>
    </p:spTree>
    <p:extLst>
      <p:ext uri="{BB962C8B-B14F-4D97-AF65-F5344CB8AC3E}">
        <p14:creationId xmlns:p14="http://schemas.microsoft.com/office/powerpoint/2010/main" val="177809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0A923-691D-BC83-02AA-6C3A83CA00D4}"/>
              </a:ext>
            </a:extLst>
          </p:cNvPr>
          <p:cNvSpPr txBox="1"/>
          <p:nvPr/>
        </p:nvSpPr>
        <p:spPr>
          <a:xfrm>
            <a:off x="213360" y="196334"/>
            <a:ext cx="7508240" cy="646331"/>
          </a:xfrm>
          <a:prstGeom prst="rect">
            <a:avLst/>
          </a:prstGeom>
          <a:noFill/>
        </p:spPr>
        <p:txBody>
          <a:bodyPr wrap="square">
            <a:spAutoFit/>
          </a:bodyPr>
          <a:lstStyle/>
          <a:p>
            <a:r>
              <a:rPr lang="en-US" sz="3600" dirty="0">
                <a:latin typeface="Algerian" panose="04020705040A02060702" pitchFamily="82" charset="0"/>
              </a:rPr>
              <a:t>EDA - Meaning &amp; Basic Steps</a:t>
            </a:r>
          </a:p>
        </p:txBody>
      </p:sp>
      <p:sp>
        <p:nvSpPr>
          <p:cNvPr id="5" name="TextBox 4">
            <a:extLst>
              <a:ext uri="{FF2B5EF4-FFF2-40B4-BE49-F238E27FC236}">
                <a16:creationId xmlns:a16="http://schemas.microsoft.com/office/drawing/2014/main" id="{5230D359-5426-5E42-4488-ECCFA1D89E23}"/>
              </a:ext>
            </a:extLst>
          </p:cNvPr>
          <p:cNvSpPr txBox="1"/>
          <p:nvPr/>
        </p:nvSpPr>
        <p:spPr>
          <a:xfrm>
            <a:off x="213360" y="894695"/>
            <a:ext cx="11897360" cy="646331"/>
          </a:xfrm>
          <a:prstGeom prst="rect">
            <a:avLst/>
          </a:prstGeom>
          <a:noFill/>
        </p:spPr>
        <p:txBody>
          <a:bodyPr wrap="square">
            <a:spAutoFit/>
          </a:bodyPr>
          <a:lstStyle/>
          <a:p>
            <a:r>
              <a:rPr lang="en-US" dirty="0"/>
              <a:t>Exploratory data analysis is an approach of analyzing data sets to summarize their main characteristics, using statistical graphics and other data visualization methods.</a:t>
            </a:r>
          </a:p>
        </p:txBody>
      </p:sp>
      <p:pic>
        <p:nvPicPr>
          <p:cNvPr id="7" name="Picture 6">
            <a:extLst>
              <a:ext uri="{FF2B5EF4-FFF2-40B4-BE49-F238E27FC236}">
                <a16:creationId xmlns:a16="http://schemas.microsoft.com/office/drawing/2014/main" id="{A833DF1F-5788-08FD-AF89-125B190F51AB}"/>
              </a:ext>
            </a:extLst>
          </p:cNvPr>
          <p:cNvPicPr>
            <a:picLocks noChangeAspect="1"/>
          </p:cNvPicPr>
          <p:nvPr/>
        </p:nvPicPr>
        <p:blipFill>
          <a:blip r:embed="rId2">
            <a:extLst>
              <a:ext uri="{28A0092B-C50C-407E-A947-70E740481C1C}">
                <a14:useLocalDpi xmlns:a14="http://schemas.microsoft.com/office/drawing/2010/main" val="0"/>
              </a:ext>
            </a:extLst>
          </a:blip>
          <a:srcRect l="2107" t="30354" r="14754" b="7939"/>
          <a:stretch>
            <a:fillRect/>
          </a:stretch>
        </p:blipFill>
        <p:spPr>
          <a:xfrm>
            <a:off x="213361" y="2590799"/>
            <a:ext cx="9398000" cy="419608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BCD0B6F-F629-5FF8-F79F-227EECAEC4FE}"/>
                  </a:ext>
                </a:extLst>
              </p14:cNvPr>
              <p14:cNvContentPartPr/>
              <p14:nvPr/>
            </p14:nvContentPartPr>
            <p14:xfrm>
              <a:off x="3848720" y="5159600"/>
              <a:ext cx="636480" cy="648360"/>
            </p14:xfrm>
          </p:contentPart>
        </mc:Choice>
        <mc:Fallback xmlns="">
          <p:pic>
            <p:nvPicPr>
              <p:cNvPr id="8" name="Ink 7">
                <a:extLst>
                  <a:ext uri="{FF2B5EF4-FFF2-40B4-BE49-F238E27FC236}">
                    <a16:creationId xmlns:a16="http://schemas.microsoft.com/office/drawing/2014/main" id="{2BCD0B6F-F629-5FF8-F79F-227EECAEC4FE}"/>
                  </a:ext>
                </a:extLst>
              </p:cNvPr>
              <p:cNvPicPr/>
              <p:nvPr/>
            </p:nvPicPr>
            <p:blipFill>
              <a:blip r:embed="rId4"/>
              <a:stretch>
                <a:fillRect/>
              </a:stretch>
            </p:blipFill>
            <p:spPr>
              <a:xfrm>
                <a:off x="3785720" y="5096960"/>
                <a:ext cx="762120" cy="774000"/>
              </a:xfrm>
              <a:prstGeom prst="rect">
                <a:avLst/>
              </a:prstGeom>
            </p:spPr>
          </p:pic>
        </mc:Fallback>
      </mc:AlternateContent>
      <p:grpSp>
        <p:nvGrpSpPr>
          <p:cNvPr id="14" name="Group 13">
            <a:extLst>
              <a:ext uri="{FF2B5EF4-FFF2-40B4-BE49-F238E27FC236}">
                <a16:creationId xmlns:a16="http://schemas.microsoft.com/office/drawing/2014/main" id="{C010835F-F38D-AEF6-9F24-EFDADBA887D7}"/>
              </a:ext>
            </a:extLst>
          </p:cNvPr>
          <p:cNvGrpSpPr/>
          <p:nvPr/>
        </p:nvGrpSpPr>
        <p:grpSpPr>
          <a:xfrm>
            <a:off x="3921440" y="4678280"/>
            <a:ext cx="1100160" cy="869760"/>
            <a:chOff x="3921440" y="4678280"/>
            <a:chExt cx="1100160" cy="86976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778E3C8-0005-78FD-8AE9-4A0971271BEC}"/>
                    </a:ext>
                  </a:extLst>
                </p14:cNvPr>
                <p14:cNvContentPartPr/>
                <p14:nvPr/>
              </p14:nvContentPartPr>
              <p14:xfrm>
                <a:off x="3996680" y="5155640"/>
                <a:ext cx="465120" cy="392400"/>
              </p14:xfrm>
            </p:contentPart>
          </mc:Choice>
          <mc:Fallback xmlns="">
            <p:pic>
              <p:nvPicPr>
                <p:cNvPr id="9" name="Ink 8">
                  <a:extLst>
                    <a:ext uri="{FF2B5EF4-FFF2-40B4-BE49-F238E27FC236}">
                      <a16:creationId xmlns:a16="http://schemas.microsoft.com/office/drawing/2014/main" id="{F778E3C8-0005-78FD-8AE9-4A0971271BEC}"/>
                    </a:ext>
                  </a:extLst>
                </p:cNvPr>
                <p:cNvPicPr/>
                <p:nvPr/>
              </p:nvPicPr>
              <p:blipFill>
                <a:blip r:embed="rId6"/>
                <a:stretch>
                  <a:fillRect/>
                </a:stretch>
              </p:blipFill>
              <p:spPr>
                <a:xfrm>
                  <a:off x="3933680" y="5092640"/>
                  <a:ext cx="59076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D158161-0560-7742-418B-256BF207242B}"/>
                    </a:ext>
                  </a:extLst>
                </p14:cNvPr>
                <p14:cNvContentPartPr/>
                <p14:nvPr/>
              </p14:nvContentPartPr>
              <p14:xfrm>
                <a:off x="4236800" y="5313320"/>
                <a:ext cx="81000" cy="69840"/>
              </p14:xfrm>
            </p:contentPart>
          </mc:Choice>
          <mc:Fallback xmlns="">
            <p:pic>
              <p:nvPicPr>
                <p:cNvPr id="10" name="Ink 9">
                  <a:extLst>
                    <a:ext uri="{FF2B5EF4-FFF2-40B4-BE49-F238E27FC236}">
                      <a16:creationId xmlns:a16="http://schemas.microsoft.com/office/drawing/2014/main" id="{2D158161-0560-7742-418B-256BF207242B}"/>
                    </a:ext>
                  </a:extLst>
                </p:cNvPr>
                <p:cNvPicPr/>
                <p:nvPr/>
              </p:nvPicPr>
              <p:blipFill>
                <a:blip r:embed="rId8"/>
                <a:stretch>
                  <a:fillRect/>
                </a:stretch>
              </p:blipFill>
              <p:spPr>
                <a:xfrm>
                  <a:off x="4174160" y="5250320"/>
                  <a:ext cx="206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B428E64-5096-F630-17EA-8A55FE261146}"/>
                    </a:ext>
                  </a:extLst>
                </p14:cNvPr>
                <p14:cNvContentPartPr/>
                <p14:nvPr/>
              </p14:nvContentPartPr>
              <p14:xfrm>
                <a:off x="3921440" y="5252120"/>
                <a:ext cx="161280" cy="186120"/>
              </p14:xfrm>
            </p:contentPart>
          </mc:Choice>
          <mc:Fallback xmlns="">
            <p:pic>
              <p:nvPicPr>
                <p:cNvPr id="12" name="Ink 11">
                  <a:extLst>
                    <a:ext uri="{FF2B5EF4-FFF2-40B4-BE49-F238E27FC236}">
                      <a16:creationId xmlns:a16="http://schemas.microsoft.com/office/drawing/2014/main" id="{4B428E64-5096-F630-17EA-8A55FE261146}"/>
                    </a:ext>
                  </a:extLst>
                </p:cNvPr>
                <p:cNvPicPr/>
                <p:nvPr/>
              </p:nvPicPr>
              <p:blipFill>
                <a:blip r:embed="rId10"/>
                <a:stretch>
                  <a:fillRect/>
                </a:stretch>
              </p:blipFill>
              <p:spPr>
                <a:xfrm>
                  <a:off x="3858800" y="5189480"/>
                  <a:ext cx="2869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244B6D7-9EA1-47C7-C801-050055CEB948}"/>
                    </a:ext>
                  </a:extLst>
                </p14:cNvPr>
                <p14:cNvContentPartPr/>
                <p14:nvPr/>
              </p14:nvContentPartPr>
              <p14:xfrm>
                <a:off x="4215920" y="4678280"/>
                <a:ext cx="805680" cy="569160"/>
              </p14:xfrm>
            </p:contentPart>
          </mc:Choice>
          <mc:Fallback xmlns="">
            <p:pic>
              <p:nvPicPr>
                <p:cNvPr id="13" name="Ink 12">
                  <a:extLst>
                    <a:ext uri="{FF2B5EF4-FFF2-40B4-BE49-F238E27FC236}">
                      <a16:creationId xmlns:a16="http://schemas.microsoft.com/office/drawing/2014/main" id="{2244B6D7-9EA1-47C7-C801-050055CEB948}"/>
                    </a:ext>
                  </a:extLst>
                </p:cNvPr>
                <p:cNvPicPr/>
                <p:nvPr/>
              </p:nvPicPr>
              <p:blipFill>
                <a:blip r:embed="rId12"/>
                <a:stretch>
                  <a:fillRect/>
                </a:stretch>
              </p:blipFill>
              <p:spPr>
                <a:xfrm>
                  <a:off x="4152920" y="4615640"/>
                  <a:ext cx="931320" cy="69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66C06DA4-3ADD-2940-B13E-E6F88D41B861}"/>
                  </a:ext>
                </a:extLst>
              </p14:cNvPr>
              <p14:cNvContentPartPr/>
              <p14:nvPr/>
            </p14:nvContentPartPr>
            <p14:xfrm>
              <a:off x="4936640" y="2519000"/>
              <a:ext cx="2343240" cy="887040"/>
            </p14:xfrm>
          </p:contentPart>
        </mc:Choice>
        <mc:Fallback xmlns="">
          <p:pic>
            <p:nvPicPr>
              <p:cNvPr id="15" name="Ink 14">
                <a:extLst>
                  <a:ext uri="{FF2B5EF4-FFF2-40B4-BE49-F238E27FC236}">
                    <a16:creationId xmlns:a16="http://schemas.microsoft.com/office/drawing/2014/main" id="{66C06DA4-3ADD-2940-B13E-E6F88D41B861}"/>
                  </a:ext>
                </a:extLst>
              </p:cNvPr>
              <p:cNvPicPr/>
              <p:nvPr/>
            </p:nvPicPr>
            <p:blipFill>
              <a:blip r:embed="rId14"/>
              <a:stretch>
                <a:fillRect/>
              </a:stretch>
            </p:blipFill>
            <p:spPr>
              <a:xfrm>
                <a:off x="4874000" y="2456000"/>
                <a:ext cx="246888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8A25754-C9FE-1A86-33CE-33F2170EE599}"/>
                  </a:ext>
                </a:extLst>
              </p14:cNvPr>
              <p14:cNvContentPartPr/>
              <p14:nvPr/>
            </p14:nvContentPartPr>
            <p14:xfrm>
              <a:off x="4915400" y="4256720"/>
              <a:ext cx="554760" cy="540360"/>
            </p14:xfrm>
          </p:contentPart>
        </mc:Choice>
        <mc:Fallback xmlns="">
          <p:pic>
            <p:nvPicPr>
              <p:cNvPr id="16" name="Ink 15">
                <a:extLst>
                  <a:ext uri="{FF2B5EF4-FFF2-40B4-BE49-F238E27FC236}">
                    <a16:creationId xmlns:a16="http://schemas.microsoft.com/office/drawing/2014/main" id="{08A25754-C9FE-1A86-33CE-33F2170EE599}"/>
                  </a:ext>
                </a:extLst>
              </p:cNvPr>
              <p:cNvPicPr/>
              <p:nvPr/>
            </p:nvPicPr>
            <p:blipFill>
              <a:blip r:embed="rId16"/>
              <a:stretch>
                <a:fillRect/>
              </a:stretch>
            </p:blipFill>
            <p:spPr>
              <a:xfrm>
                <a:off x="4852760" y="4193720"/>
                <a:ext cx="6804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4BAB7E7-182C-1EF2-83FD-0CAAB1097EE3}"/>
                  </a:ext>
                </a:extLst>
              </p14:cNvPr>
              <p14:cNvContentPartPr/>
              <p14:nvPr/>
            </p14:nvContentPartPr>
            <p14:xfrm>
              <a:off x="4368560" y="4663160"/>
              <a:ext cx="904680" cy="10440"/>
            </p14:xfrm>
          </p:contentPart>
        </mc:Choice>
        <mc:Fallback xmlns="">
          <p:pic>
            <p:nvPicPr>
              <p:cNvPr id="18" name="Ink 17">
                <a:extLst>
                  <a:ext uri="{FF2B5EF4-FFF2-40B4-BE49-F238E27FC236}">
                    <a16:creationId xmlns:a16="http://schemas.microsoft.com/office/drawing/2014/main" id="{54BAB7E7-182C-1EF2-83FD-0CAAB1097EE3}"/>
                  </a:ext>
                </a:extLst>
              </p:cNvPr>
              <p:cNvPicPr/>
              <p:nvPr/>
            </p:nvPicPr>
            <p:blipFill>
              <a:blip r:embed="rId18"/>
              <a:stretch>
                <a:fillRect/>
              </a:stretch>
            </p:blipFill>
            <p:spPr>
              <a:xfrm>
                <a:off x="4350560" y="4645520"/>
                <a:ext cx="940320" cy="46080"/>
              </a:xfrm>
              <a:prstGeom prst="rect">
                <a:avLst/>
              </a:prstGeom>
            </p:spPr>
          </p:pic>
        </mc:Fallback>
      </mc:AlternateContent>
      <p:pic>
        <p:nvPicPr>
          <p:cNvPr id="20" name="Picture 19">
            <a:extLst>
              <a:ext uri="{FF2B5EF4-FFF2-40B4-BE49-F238E27FC236}">
                <a16:creationId xmlns:a16="http://schemas.microsoft.com/office/drawing/2014/main" id="{DE34F757-8414-30C2-0348-AA139B9194D3}"/>
              </a:ext>
            </a:extLst>
          </p:cNvPr>
          <p:cNvPicPr>
            <a:picLocks noChangeAspect="1"/>
          </p:cNvPicPr>
          <p:nvPr/>
        </p:nvPicPr>
        <p:blipFill>
          <a:blip r:embed="rId2">
            <a:extLst>
              <a:ext uri="{28A0092B-C50C-407E-A947-70E740481C1C}">
                <a14:useLocalDpi xmlns:a14="http://schemas.microsoft.com/office/drawing/2010/main" val="0"/>
              </a:ext>
            </a:extLst>
          </a:blip>
          <a:srcRect l="85206" t="45768" r="4218" b="37371"/>
          <a:stretch>
            <a:fillRect/>
          </a:stretch>
        </p:blipFill>
        <p:spPr>
          <a:xfrm>
            <a:off x="9611361" y="3780760"/>
            <a:ext cx="1121879" cy="985520"/>
          </a:xfrm>
          <a:prstGeom prst="rect">
            <a:avLst/>
          </a:prstGeom>
        </p:spPr>
      </p:pic>
      <p:sp>
        <p:nvSpPr>
          <p:cNvPr id="22" name="TextBox 21">
            <a:extLst>
              <a:ext uri="{FF2B5EF4-FFF2-40B4-BE49-F238E27FC236}">
                <a16:creationId xmlns:a16="http://schemas.microsoft.com/office/drawing/2014/main" id="{8BDA2F7D-7770-3EC5-19A0-F64B8FC5E326}"/>
              </a:ext>
            </a:extLst>
          </p:cNvPr>
          <p:cNvSpPr txBox="1"/>
          <p:nvPr/>
        </p:nvSpPr>
        <p:spPr>
          <a:xfrm>
            <a:off x="4912361" y="2862114"/>
            <a:ext cx="6096000" cy="369332"/>
          </a:xfrm>
          <a:prstGeom prst="rect">
            <a:avLst/>
          </a:prstGeom>
          <a:noFill/>
        </p:spPr>
        <p:txBody>
          <a:bodyPr wrap="square">
            <a:spAutoFit/>
          </a:bodyPr>
          <a:lstStyle/>
          <a:p>
            <a:r>
              <a:rPr lang="en-US" dirty="0"/>
              <a:t>3. Create Visualizations</a:t>
            </a:r>
          </a:p>
        </p:txBody>
      </p:sp>
    </p:spTree>
    <p:extLst>
      <p:ext uri="{BB962C8B-B14F-4D97-AF65-F5344CB8AC3E}">
        <p14:creationId xmlns:p14="http://schemas.microsoft.com/office/powerpoint/2010/main" val="421927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9CFBD5-B627-9553-2CCE-DD772249B38E}"/>
              </a:ext>
            </a:extLst>
          </p:cNvPr>
          <p:cNvSpPr txBox="1"/>
          <p:nvPr/>
        </p:nvSpPr>
        <p:spPr>
          <a:xfrm>
            <a:off x="193040" y="135374"/>
            <a:ext cx="11866880" cy="584775"/>
          </a:xfrm>
          <a:prstGeom prst="rect">
            <a:avLst/>
          </a:prstGeom>
          <a:noFill/>
        </p:spPr>
        <p:txBody>
          <a:bodyPr wrap="square">
            <a:spAutoFit/>
          </a:bodyPr>
          <a:lstStyle/>
          <a:p>
            <a:r>
              <a:rPr lang="en-US" sz="3200" dirty="0">
                <a:latin typeface="Algerian" panose="04020705040A02060702" pitchFamily="82" charset="0"/>
              </a:rPr>
              <a:t>EDA with Data Visualization</a:t>
            </a:r>
          </a:p>
        </p:txBody>
      </p:sp>
      <p:sp>
        <p:nvSpPr>
          <p:cNvPr id="5" name="TextBox 4">
            <a:extLst>
              <a:ext uri="{FF2B5EF4-FFF2-40B4-BE49-F238E27FC236}">
                <a16:creationId xmlns:a16="http://schemas.microsoft.com/office/drawing/2014/main" id="{CE7CAE2F-37AF-C9B2-950D-640B651F517E}"/>
              </a:ext>
            </a:extLst>
          </p:cNvPr>
          <p:cNvSpPr txBox="1"/>
          <p:nvPr/>
        </p:nvSpPr>
        <p:spPr>
          <a:xfrm>
            <a:off x="193040" y="789592"/>
            <a:ext cx="6096000" cy="1754326"/>
          </a:xfrm>
          <a:prstGeom prst="rect">
            <a:avLst/>
          </a:prstGeom>
          <a:noFill/>
        </p:spPr>
        <p:txBody>
          <a:bodyPr wrap="square">
            <a:spAutoFit/>
          </a:bodyPr>
          <a:lstStyle/>
          <a:p>
            <a:r>
              <a:rPr lang="en-US" dirty="0"/>
              <a:t>Scatter Graphs Drawn:</a:t>
            </a:r>
          </a:p>
          <a:p>
            <a:r>
              <a:rPr lang="en-US" dirty="0"/>
              <a:t>Payload and Flight Number</a:t>
            </a:r>
          </a:p>
          <a:p>
            <a:r>
              <a:rPr lang="en-US" dirty="0"/>
              <a:t>Flight Number and Launch Site</a:t>
            </a:r>
          </a:p>
          <a:p>
            <a:r>
              <a:rPr lang="en-US" dirty="0"/>
              <a:t>Payload and Launch Site</a:t>
            </a:r>
          </a:p>
          <a:p>
            <a:r>
              <a:rPr lang="en-US" dirty="0"/>
              <a:t>Flight Number and Orbit Type</a:t>
            </a:r>
          </a:p>
          <a:p>
            <a:r>
              <a:rPr lang="en-US" dirty="0"/>
              <a:t>Payload and Orbit Type</a:t>
            </a:r>
          </a:p>
        </p:txBody>
      </p:sp>
      <p:sp>
        <p:nvSpPr>
          <p:cNvPr id="7" name="TextBox 6">
            <a:extLst>
              <a:ext uri="{FF2B5EF4-FFF2-40B4-BE49-F238E27FC236}">
                <a16:creationId xmlns:a16="http://schemas.microsoft.com/office/drawing/2014/main" id="{4AF51B55-1644-3969-F366-6D28D8572637}"/>
              </a:ext>
            </a:extLst>
          </p:cNvPr>
          <p:cNvSpPr txBox="1"/>
          <p:nvPr/>
        </p:nvSpPr>
        <p:spPr>
          <a:xfrm>
            <a:off x="101600" y="2613361"/>
            <a:ext cx="4673600" cy="1169551"/>
          </a:xfrm>
          <a:prstGeom prst="rect">
            <a:avLst/>
          </a:prstGeom>
          <a:noFill/>
        </p:spPr>
        <p:txBody>
          <a:bodyPr wrap="square">
            <a:spAutoFit/>
          </a:bodyPr>
          <a:lstStyle/>
          <a:p>
            <a:r>
              <a:rPr lang="en-US" sz="1400" dirty="0"/>
              <a:t>Scatter plots show dependency of attributes on each other. Once a </a:t>
            </a:r>
            <a:r>
              <a:rPr lang="en-US" sz="1400" dirty="0" err="1"/>
              <a:t>pattem</a:t>
            </a:r>
            <a:r>
              <a:rPr lang="en-US" sz="1400" dirty="0"/>
              <a:t> is determined from the graphs it's very easy to predict which factors will lead to maximum probability of success in both</a:t>
            </a:r>
          </a:p>
          <a:p>
            <a:r>
              <a:rPr lang="en-US" sz="1400" dirty="0"/>
              <a:t>outcome and </a:t>
            </a:r>
            <a:r>
              <a:rPr lang="en-US" sz="1400" dirty="0" err="1"/>
              <a:t>landingarkar</a:t>
            </a:r>
            <a:endParaRPr lang="en-US" sz="1400" dirty="0"/>
          </a:p>
        </p:txBody>
      </p:sp>
      <p:pic>
        <p:nvPicPr>
          <p:cNvPr id="9" name="Picture 8">
            <a:extLst>
              <a:ext uri="{FF2B5EF4-FFF2-40B4-BE49-F238E27FC236}">
                <a16:creationId xmlns:a16="http://schemas.microsoft.com/office/drawing/2014/main" id="{963EDC32-EA53-64FA-BEE0-83BB3D2841F9}"/>
              </a:ext>
            </a:extLst>
          </p:cNvPr>
          <p:cNvPicPr>
            <a:picLocks noChangeAspect="1"/>
          </p:cNvPicPr>
          <p:nvPr/>
        </p:nvPicPr>
        <p:blipFill>
          <a:blip r:embed="rId2">
            <a:extLst>
              <a:ext uri="{28A0092B-C50C-407E-A947-70E740481C1C}">
                <a14:useLocalDpi xmlns:a14="http://schemas.microsoft.com/office/drawing/2010/main" val="0"/>
              </a:ext>
            </a:extLst>
          </a:blip>
          <a:srcRect l="-1" t="49954" r="66714" b="4660"/>
          <a:stretch>
            <a:fillRect/>
          </a:stretch>
        </p:blipFill>
        <p:spPr>
          <a:xfrm>
            <a:off x="0" y="4090688"/>
            <a:ext cx="4267200" cy="2767311"/>
          </a:xfrm>
          <a:prstGeom prst="rect">
            <a:avLst/>
          </a:prstGeom>
        </p:spPr>
      </p:pic>
      <p:sp>
        <p:nvSpPr>
          <p:cNvPr id="11" name="TextBox 10">
            <a:extLst>
              <a:ext uri="{FF2B5EF4-FFF2-40B4-BE49-F238E27FC236}">
                <a16:creationId xmlns:a16="http://schemas.microsoft.com/office/drawing/2014/main" id="{17CCAA2F-0657-FF31-3173-959935BB8F12}"/>
              </a:ext>
            </a:extLst>
          </p:cNvPr>
          <p:cNvSpPr txBox="1"/>
          <p:nvPr/>
        </p:nvSpPr>
        <p:spPr>
          <a:xfrm>
            <a:off x="6096000" y="928091"/>
            <a:ext cx="6096000" cy="1477328"/>
          </a:xfrm>
          <a:prstGeom prst="rect">
            <a:avLst/>
          </a:prstGeom>
          <a:noFill/>
        </p:spPr>
        <p:txBody>
          <a:bodyPr wrap="square">
            <a:spAutoFit/>
          </a:bodyPr>
          <a:lstStyle/>
          <a:p>
            <a:r>
              <a:rPr lang="en-US" dirty="0"/>
              <a:t>Bar Graph Drawn:</a:t>
            </a:r>
          </a:p>
          <a:p>
            <a:r>
              <a:rPr lang="en-US" dirty="0"/>
              <a:t>Success Rate VS. Orbit Type</a:t>
            </a:r>
          </a:p>
          <a:p>
            <a:r>
              <a:rPr lang="en-US" dirty="0"/>
              <a:t>Bar graphs are easiest to interpret a relationship between attributes. Via this bar graph we can easily determine which have the highest probability of success.</a:t>
            </a:r>
          </a:p>
        </p:txBody>
      </p:sp>
      <p:sp>
        <p:nvSpPr>
          <p:cNvPr id="13" name="TextBox 12">
            <a:extLst>
              <a:ext uri="{FF2B5EF4-FFF2-40B4-BE49-F238E27FC236}">
                <a16:creationId xmlns:a16="http://schemas.microsoft.com/office/drawing/2014/main" id="{B36B8CAA-3015-B622-4A7A-DD15924FC307}"/>
              </a:ext>
            </a:extLst>
          </p:cNvPr>
          <p:cNvSpPr txBox="1"/>
          <p:nvPr/>
        </p:nvSpPr>
        <p:spPr>
          <a:xfrm>
            <a:off x="4775200" y="3890379"/>
            <a:ext cx="3972560" cy="1477328"/>
          </a:xfrm>
          <a:prstGeom prst="rect">
            <a:avLst/>
          </a:prstGeom>
          <a:noFill/>
        </p:spPr>
        <p:txBody>
          <a:bodyPr wrap="square">
            <a:spAutoFit/>
          </a:bodyPr>
          <a:lstStyle/>
          <a:p>
            <a:r>
              <a:rPr lang="en-US" dirty="0"/>
              <a:t>Line Graph Drawn:</a:t>
            </a:r>
          </a:p>
          <a:p>
            <a:r>
              <a:rPr lang="en-US" dirty="0" err="1"/>
              <a:t>aunch</a:t>
            </a:r>
            <a:r>
              <a:rPr lang="en-US" dirty="0"/>
              <a:t> Success Yearly Trend</a:t>
            </a:r>
          </a:p>
          <a:p>
            <a:r>
              <a:rPr lang="en-US" dirty="0"/>
              <a:t>Line graphs are useful in that they show trends clearly and can aid in predictions for the future.</a:t>
            </a:r>
          </a:p>
        </p:txBody>
      </p:sp>
      <p:sp>
        <p:nvSpPr>
          <p:cNvPr id="15" name="TextBox 14">
            <a:extLst>
              <a:ext uri="{FF2B5EF4-FFF2-40B4-BE49-F238E27FC236}">
                <a16:creationId xmlns:a16="http://schemas.microsoft.com/office/drawing/2014/main" id="{D6F00294-8169-0DF2-A4A6-21D823FD46D0}"/>
              </a:ext>
            </a:extLst>
          </p:cNvPr>
          <p:cNvSpPr txBox="1"/>
          <p:nvPr/>
        </p:nvSpPr>
        <p:spPr>
          <a:xfrm>
            <a:off x="9144000" y="6014805"/>
            <a:ext cx="3169920" cy="646331"/>
          </a:xfrm>
          <a:prstGeom prst="rect">
            <a:avLst/>
          </a:prstGeom>
          <a:noFill/>
        </p:spPr>
        <p:txBody>
          <a:bodyPr wrap="square">
            <a:spAutoFit/>
          </a:bodyPr>
          <a:lstStyle/>
          <a:p>
            <a:r>
              <a:rPr lang="en-US" dirty="0"/>
              <a:t>Seaborn Graphs GitHub URL</a:t>
            </a:r>
          </a:p>
          <a:p>
            <a:r>
              <a:rPr lang="en-US" dirty="0"/>
              <a:t>Plotly Graphs GitHub</a:t>
            </a:r>
          </a:p>
        </p:txBody>
      </p:sp>
      <p:pic>
        <p:nvPicPr>
          <p:cNvPr id="17" name="Picture 16">
            <a:extLst>
              <a:ext uri="{FF2B5EF4-FFF2-40B4-BE49-F238E27FC236}">
                <a16:creationId xmlns:a16="http://schemas.microsoft.com/office/drawing/2014/main" id="{AC1730C4-6B23-9BA4-7A44-285F5EDCB680}"/>
              </a:ext>
            </a:extLst>
          </p:cNvPr>
          <p:cNvPicPr>
            <a:picLocks noChangeAspect="1"/>
          </p:cNvPicPr>
          <p:nvPr/>
        </p:nvPicPr>
        <p:blipFill>
          <a:blip r:embed="rId2">
            <a:extLst>
              <a:ext uri="{28A0092B-C50C-407E-A947-70E740481C1C}">
                <a14:useLocalDpi xmlns:a14="http://schemas.microsoft.com/office/drawing/2010/main" val="0"/>
              </a:ext>
            </a:extLst>
          </a:blip>
          <a:srcRect l="58598" t="25445" r="12419" b="54146"/>
          <a:stretch>
            <a:fillRect/>
          </a:stretch>
        </p:blipFill>
        <p:spPr>
          <a:xfrm>
            <a:off x="8656321" y="2382845"/>
            <a:ext cx="3048000" cy="1169551"/>
          </a:xfrm>
          <a:prstGeom prst="rect">
            <a:avLst/>
          </a:prstGeom>
        </p:spPr>
      </p:pic>
      <p:pic>
        <p:nvPicPr>
          <p:cNvPr id="19" name="Picture 18">
            <a:extLst>
              <a:ext uri="{FF2B5EF4-FFF2-40B4-BE49-F238E27FC236}">
                <a16:creationId xmlns:a16="http://schemas.microsoft.com/office/drawing/2014/main" id="{37C35A74-8239-4091-D755-65241A945E18}"/>
              </a:ext>
            </a:extLst>
          </p:cNvPr>
          <p:cNvPicPr>
            <a:picLocks noChangeAspect="1"/>
          </p:cNvPicPr>
          <p:nvPr/>
        </p:nvPicPr>
        <p:blipFill>
          <a:blip r:embed="rId2">
            <a:extLst>
              <a:ext uri="{28A0092B-C50C-407E-A947-70E740481C1C}">
                <a14:useLocalDpi xmlns:a14="http://schemas.microsoft.com/office/drawing/2010/main" val="0"/>
              </a:ext>
            </a:extLst>
          </a:blip>
          <a:srcRect l="57729" t="60017" r="12129" b="11794"/>
          <a:stretch>
            <a:fillRect/>
          </a:stretch>
        </p:blipFill>
        <p:spPr>
          <a:xfrm>
            <a:off x="8747760" y="3975880"/>
            <a:ext cx="3169920" cy="1615440"/>
          </a:xfrm>
          <a:prstGeom prst="rect">
            <a:avLst/>
          </a:prstGeom>
        </p:spPr>
      </p:pic>
    </p:spTree>
    <p:extLst>
      <p:ext uri="{BB962C8B-B14F-4D97-AF65-F5344CB8AC3E}">
        <p14:creationId xmlns:p14="http://schemas.microsoft.com/office/powerpoint/2010/main" val="277764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7CD6E-19DB-D339-9876-715A56CAEECC}"/>
              </a:ext>
            </a:extLst>
          </p:cNvPr>
          <p:cNvSpPr txBox="1"/>
          <p:nvPr/>
        </p:nvSpPr>
        <p:spPr>
          <a:xfrm>
            <a:off x="-81280" y="0"/>
            <a:ext cx="6096000" cy="707886"/>
          </a:xfrm>
          <a:prstGeom prst="rect">
            <a:avLst/>
          </a:prstGeom>
          <a:noFill/>
        </p:spPr>
        <p:txBody>
          <a:bodyPr wrap="square">
            <a:spAutoFit/>
          </a:bodyPr>
          <a:lstStyle/>
          <a:p>
            <a:r>
              <a:rPr lang="en-US" sz="4000" dirty="0">
                <a:latin typeface="Algerian" panose="04020705040A02060702" pitchFamily="82" charset="0"/>
              </a:rPr>
              <a:t>EDA with SQL</a:t>
            </a:r>
          </a:p>
        </p:txBody>
      </p:sp>
      <p:sp>
        <p:nvSpPr>
          <p:cNvPr id="5" name="TextBox 4">
            <a:extLst>
              <a:ext uri="{FF2B5EF4-FFF2-40B4-BE49-F238E27FC236}">
                <a16:creationId xmlns:a16="http://schemas.microsoft.com/office/drawing/2014/main" id="{2D6FF31D-35E8-7B90-DF03-6B10286F8FAF}"/>
              </a:ext>
            </a:extLst>
          </p:cNvPr>
          <p:cNvSpPr txBox="1"/>
          <p:nvPr/>
        </p:nvSpPr>
        <p:spPr>
          <a:xfrm>
            <a:off x="0" y="707886"/>
            <a:ext cx="12192000" cy="738664"/>
          </a:xfrm>
          <a:prstGeom prst="rect">
            <a:avLst/>
          </a:prstGeom>
          <a:noFill/>
        </p:spPr>
        <p:txBody>
          <a:bodyPr wrap="square">
            <a:spAutoFit/>
          </a:bodyPr>
          <a:lstStyle/>
          <a:p>
            <a:r>
              <a:rPr lang="en-US" sz="1400" dirty="0"/>
              <a:t>SQL is an indispensable tool for Data Scientists and analysts as most of the real-world data is stored in databases. It's not only the standard language for Relational Database operations, but also an incredibly powerful tool for analyzing data and drawing useful insights from it. Here we use IBM's Db2 for Cloud, which is a fully managed SQL Database provided as a service.</a:t>
            </a:r>
          </a:p>
        </p:txBody>
      </p:sp>
      <p:sp>
        <p:nvSpPr>
          <p:cNvPr id="8" name="Rectangle 7">
            <a:extLst>
              <a:ext uri="{FF2B5EF4-FFF2-40B4-BE49-F238E27FC236}">
                <a16:creationId xmlns:a16="http://schemas.microsoft.com/office/drawing/2014/main" id="{03566110-2CB8-9E90-A819-7E5583EC368D}"/>
              </a:ext>
            </a:extLst>
          </p:cNvPr>
          <p:cNvSpPr/>
          <p:nvPr/>
        </p:nvSpPr>
        <p:spPr>
          <a:xfrm>
            <a:off x="0" y="1393408"/>
            <a:ext cx="6299200" cy="1244064"/>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D9E7D4E-3236-E458-15F5-1347EEE43732}"/>
              </a:ext>
            </a:extLst>
          </p:cNvPr>
          <p:cNvSpPr txBox="1"/>
          <p:nvPr/>
        </p:nvSpPr>
        <p:spPr>
          <a:xfrm>
            <a:off x="-81280" y="1393408"/>
            <a:ext cx="6273800" cy="1477328"/>
          </a:xfrm>
          <a:prstGeom prst="rect">
            <a:avLst/>
          </a:prstGeom>
          <a:noFill/>
        </p:spPr>
        <p:txBody>
          <a:bodyPr wrap="square" rtlCol="0">
            <a:spAutoFit/>
          </a:bodyPr>
          <a:lstStyle/>
          <a:p>
            <a:r>
              <a:rPr lang="en-US" sz="1200" dirty="0"/>
              <a:t>pip install </a:t>
            </a:r>
            <a:r>
              <a:rPr lang="en-US" sz="1200" dirty="0" err="1"/>
              <a:t>sqlalchemy</a:t>
            </a:r>
            <a:r>
              <a:rPr lang="en-US" sz="1200" dirty="0"/>
              <a:t> =1.3.9</a:t>
            </a:r>
          </a:p>
          <a:p>
            <a:r>
              <a:rPr lang="en-US" sz="1200" dirty="0" err="1"/>
              <a:t>Ipip</a:t>
            </a:r>
            <a:r>
              <a:rPr lang="en-US" sz="1200" dirty="0"/>
              <a:t> install </a:t>
            </a:r>
            <a:r>
              <a:rPr lang="en-US" sz="1200" dirty="0" err="1"/>
              <a:t>ibm_db_sa</a:t>
            </a:r>
            <a:endParaRPr lang="en-US" sz="1200" dirty="0"/>
          </a:p>
          <a:p>
            <a:r>
              <a:rPr lang="en-US" sz="1200" dirty="0" err="1"/>
              <a:t>Ipip</a:t>
            </a:r>
            <a:r>
              <a:rPr lang="en-US" sz="1200" dirty="0"/>
              <a:t> install </a:t>
            </a:r>
            <a:r>
              <a:rPr lang="en-US" sz="1200" dirty="0" err="1"/>
              <a:t>ipython-sql</a:t>
            </a:r>
            <a:endParaRPr lang="en-US" sz="1200" dirty="0"/>
          </a:p>
          <a:p>
            <a:r>
              <a:rPr lang="en-US" sz="1200" dirty="0"/>
              <a:t>%load </a:t>
            </a:r>
            <a:r>
              <a:rPr lang="en-US" sz="1200" dirty="0" err="1"/>
              <a:t>ext</a:t>
            </a:r>
            <a:r>
              <a:rPr lang="en-US" sz="1200" dirty="0"/>
              <a:t> </a:t>
            </a:r>
            <a:r>
              <a:rPr lang="en-US" sz="1200" dirty="0" err="1"/>
              <a:t>sql</a:t>
            </a:r>
            <a:endParaRPr lang="en-US" sz="1200" dirty="0"/>
          </a:p>
          <a:p>
            <a:r>
              <a:rPr lang="en-US" sz="1200" dirty="0"/>
              <a:t>%</a:t>
            </a:r>
            <a:r>
              <a:rPr lang="en-US" sz="1200" dirty="0" err="1"/>
              <a:t>sqlibm_db_sa</a:t>
            </a:r>
            <a:r>
              <a:rPr lang="en-US" sz="1200" dirty="0"/>
              <a:t>://</a:t>
            </a:r>
            <a:r>
              <a:rPr lang="en-US" sz="1200" dirty="0" err="1"/>
              <a:t>my-username:my-password</a:t>
            </a:r>
            <a:r>
              <a:rPr lang="en-US" sz="1200" dirty="0"/>
              <a:t> @my-hostname:my-port/my-db-name</a:t>
            </a:r>
          </a:p>
          <a:p>
            <a:r>
              <a:rPr lang="en-US" sz="1200" dirty="0"/>
              <a:t>%</a:t>
            </a:r>
            <a:r>
              <a:rPr lang="en-US" sz="1200" dirty="0" err="1"/>
              <a:t>sql</a:t>
            </a:r>
            <a:r>
              <a:rPr lang="en-US" sz="1200" dirty="0"/>
              <a:t> &lt;your query&gt;</a:t>
            </a:r>
          </a:p>
          <a:p>
            <a:endParaRPr lang="en-US" dirty="0"/>
          </a:p>
        </p:txBody>
      </p:sp>
      <p:sp>
        <p:nvSpPr>
          <p:cNvPr id="11" name="TextBox 10">
            <a:extLst>
              <a:ext uri="{FF2B5EF4-FFF2-40B4-BE49-F238E27FC236}">
                <a16:creationId xmlns:a16="http://schemas.microsoft.com/office/drawing/2014/main" id="{EBC94F32-EB6B-410A-BC91-EADD0B47102A}"/>
              </a:ext>
            </a:extLst>
          </p:cNvPr>
          <p:cNvSpPr txBox="1"/>
          <p:nvPr/>
        </p:nvSpPr>
        <p:spPr>
          <a:xfrm>
            <a:off x="-27940" y="2637472"/>
            <a:ext cx="8765540" cy="3539430"/>
          </a:xfrm>
          <a:prstGeom prst="rect">
            <a:avLst/>
          </a:prstGeom>
          <a:noFill/>
        </p:spPr>
        <p:txBody>
          <a:bodyPr wrap="square">
            <a:spAutoFit/>
          </a:bodyPr>
          <a:lstStyle/>
          <a:p>
            <a:r>
              <a:rPr lang="en-US" sz="1600" dirty="0">
                <a:effectLst>
                  <a:outerShdw blurRad="38100" dist="38100" dir="2700000" algn="tl">
                    <a:srgbClr val="000000">
                      <a:alpha val="43137"/>
                    </a:srgbClr>
                  </a:outerShdw>
                </a:effectLst>
              </a:rPr>
              <a:t>We performed sat queries to gather information from given dataset : </a:t>
            </a:r>
          </a:p>
          <a:p>
            <a:pPr marL="285750" indent="-285750">
              <a:buFont typeface="Arial" panose="020B0604020202020204" pitchFamily="34" charset="0"/>
              <a:buChar char="•"/>
            </a:pPr>
            <a:r>
              <a:rPr lang="en-US" sz="1600" dirty="0"/>
              <a:t>Displaying the names of the unique launch sites in the space mission.</a:t>
            </a:r>
          </a:p>
          <a:p>
            <a:pPr marL="285750" indent="-285750">
              <a:buFont typeface="Arial" panose="020B0604020202020204" pitchFamily="34" charset="0"/>
              <a:buChar char="•"/>
            </a:pPr>
            <a:r>
              <a:rPr lang="en-US" sz="1600" dirty="0"/>
              <a:t>Display 5 records where launch sites begin with the string 'CCA'</a:t>
            </a:r>
          </a:p>
          <a:p>
            <a:pPr marL="285750" indent="-285750">
              <a:buFont typeface="Arial" panose="020B0604020202020204" pitchFamily="34" charset="0"/>
              <a:buChar char="•"/>
            </a:pPr>
            <a:r>
              <a:rPr lang="en-US" sz="1600" dirty="0"/>
              <a:t>Displaying the total payload mass carried by boosters launched by NASA (CRS</a:t>
            </a:r>
          </a:p>
          <a:p>
            <a:pPr marL="285750" indent="-285750">
              <a:buFont typeface="Arial" panose="020B0604020202020204" pitchFamily="34" charset="0"/>
              <a:buChar char="•"/>
            </a:pPr>
            <a:r>
              <a:rPr lang="en-US" sz="1600" dirty="0"/>
              <a:t>Displaying average payload mass carried by booster version F9v1.1</a:t>
            </a:r>
          </a:p>
          <a:p>
            <a:pPr marL="285750" indent="-285750">
              <a:buFont typeface="Arial" panose="020B0604020202020204" pitchFamily="34" charset="0"/>
              <a:buChar char="•"/>
            </a:pPr>
            <a:r>
              <a:rPr lang="en-US" sz="1600" dirty="0"/>
              <a:t>Listing the date where the successful landing outcome in drone ship was achieved</a:t>
            </a:r>
          </a:p>
          <a:p>
            <a:pPr marL="285750" indent="-285750">
              <a:buFont typeface="Arial" panose="020B0604020202020204" pitchFamily="34" charset="0"/>
              <a:buChar char="•"/>
            </a:pPr>
            <a:r>
              <a:rPr lang="en-US" sz="1600" dirty="0"/>
              <a:t>Listing the names of the boosters which have success in ground pad and have payload mass greater than 4000 but less than 6000</a:t>
            </a:r>
          </a:p>
          <a:p>
            <a:pPr marL="285750" indent="-285750">
              <a:buFont typeface="Arial" panose="020B0604020202020204" pitchFamily="34" charset="0"/>
              <a:buChar char="•"/>
            </a:pPr>
            <a:r>
              <a:rPr lang="en-US" sz="1600" dirty="0"/>
              <a:t>Listing the total number of successful and failure mission outcomes</a:t>
            </a:r>
          </a:p>
          <a:p>
            <a:pPr marL="285750" indent="-285750">
              <a:buFont typeface="Arial" panose="020B0604020202020204" pitchFamily="34" charset="0"/>
              <a:buChar char="•"/>
            </a:pPr>
            <a:r>
              <a:rPr lang="en-US" sz="1600" dirty="0"/>
              <a:t>Listing the names of the </a:t>
            </a:r>
            <a:r>
              <a:rPr lang="en-US" sz="1600" dirty="0" err="1"/>
              <a:t>booster_versions</a:t>
            </a:r>
            <a:r>
              <a:rPr lang="en-US" sz="1600" dirty="0"/>
              <a:t> which have carried the maximum payload mass</a:t>
            </a:r>
          </a:p>
          <a:p>
            <a:pPr marL="285750" indent="-285750">
              <a:buFont typeface="Arial" panose="020B0604020202020204" pitchFamily="34" charset="0"/>
              <a:buChar char="•"/>
            </a:pPr>
            <a:r>
              <a:rPr lang="en-US" sz="1600" dirty="0"/>
              <a:t>Listing the failed landing_outcomes in drone ship, their booster versions, and launch site names for the year 2015</a:t>
            </a:r>
          </a:p>
          <a:p>
            <a:pPr marL="285750" indent="-285750">
              <a:buFont typeface="Arial" panose="020B0604020202020204" pitchFamily="34" charset="0"/>
              <a:buChar char="•"/>
            </a:pPr>
            <a:r>
              <a:rPr lang="en-US" sz="1600" dirty="0"/>
              <a:t>Ranking the count of landing outcomes (such as Failure (drone ship) or Success (ground pad)) between the date 2010-06-04 and 2017-03-20, in descending order</a:t>
            </a:r>
          </a:p>
        </p:txBody>
      </p:sp>
      <p:pic>
        <p:nvPicPr>
          <p:cNvPr id="13" name="Picture 12">
            <a:extLst>
              <a:ext uri="{FF2B5EF4-FFF2-40B4-BE49-F238E27FC236}">
                <a16:creationId xmlns:a16="http://schemas.microsoft.com/office/drawing/2014/main" id="{1CC482B6-8A3B-56CF-7219-8183AB8DA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317" y="3429000"/>
            <a:ext cx="2143125" cy="2143125"/>
          </a:xfrm>
          <a:prstGeom prst="rect">
            <a:avLst/>
          </a:prstGeom>
        </p:spPr>
      </p:pic>
    </p:spTree>
    <p:extLst>
      <p:ext uri="{BB962C8B-B14F-4D97-AF65-F5344CB8AC3E}">
        <p14:creationId xmlns:p14="http://schemas.microsoft.com/office/powerpoint/2010/main" val="420558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E40C8B-5F85-55D6-AFE3-7E5644DA0A39}"/>
              </a:ext>
            </a:extLst>
          </p:cNvPr>
          <p:cNvSpPr txBox="1"/>
          <p:nvPr/>
        </p:nvSpPr>
        <p:spPr>
          <a:xfrm>
            <a:off x="121920" y="277614"/>
            <a:ext cx="11643360" cy="769441"/>
          </a:xfrm>
          <a:prstGeom prst="rect">
            <a:avLst/>
          </a:prstGeom>
          <a:noFill/>
        </p:spPr>
        <p:txBody>
          <a:bodyPr wrap="square">
            <a:spAutoFit/>
          </a:bodyPr>
          <a:lstStyle/>
          <a:p>
            <a:r>
              <a:rPr lang="en-US" sz="4400" dirty="0">
                <a:latin typeface="Algerian" panose="04020705040A02060702" pitchFamily="82" charset="0"/>
              </a:rPr>
              <a:t>Build an Interactive Map with Folium</a:t>
            </a:r>
          </a:p>
        </p:txBody>
      </p:sp>
      <p:sp>
        <p:nvSpPr>
          <p:cNvPr id="5" name="TextBox 4">
            <a:extLst>
              <a:ext uri="{FF2B5EF4-FFF2-40B4-BE49-F238E27FC236}">
                <a16:creationId xmlns:a16="http://schemas.microsoft.com/office/drawing/2014/main" id="{11819F1C-CE91-1D6A-D488-15AFA6824BE4}"/>
              </a:ext>
            </a:extLst>
          </p:cNvPr>
          <p:cNvSpPr txBox="1"/>
          <p:nvPr/>
        </p:nvSpPr>
        <p:spPr>
          <a:xfrm>
            <a:off x="-60960" y="1047055"/>
            <a:ext cx="12252960" cy="738664"/>
          </a:xfrm>
          <a:prstGeom prst="rect">
            <a:avLst/>
          </a:prstGeom>
          <a:noFill/>
        </p:spPr>
        <p:txBody>
          <a:bodyPr wrap="square">
            <a:spAutoFit/>
          </a:bodyPr>
          <a:lstStyle/>
          <a:p>
            <a:r>
              <a:rPr lang="en-US" sz="1400" dirty="0"/>
              <a:t>Folium makes it easy to visualize data that's been manipulated in Python on an interactive leaflet map. We use the latitude and longitude coordinates for each launch site and added a Circle Marker around each launch site with a label of the name of the launch site. It is also easy to visualize the number of success and failure for each launch site with Green and Red markers on the map</a:t>
            </a:r>
          </a:p>
        </p:txBody>
      </p:sp>
      <p:graphicFrame>
        <p:nvGraphicFramePr>
          <p:cNvPr id="6" name="Table 5">
            <a:extLst>
              <a:ext uri="{FF2B5EF4-FFF2-40B4-BE49-F238E27FC236}">
                <a16:creationId xmlns:a16="http://schemas.microsoft.com/office/drawing/2014/main" id="{1E13569A-6416-DFEC-104C-0E0FF3A76076}"/>
              </a:ext>
            </a:extLst>
          </p:cNvPr>
          <p:cNvGraphicFramePr>
            <a:graphicFrameLocks noGrp="1"/>
          </p:cNvGraphicFramePr>
          <p:nvPr>
            <p:extLst>
              <p:ext uri="{D42A27DB-BD31-4B8C-83A1-F6EECF244321}">
                <p14:modId xmlns:p14="http://schemas.microsoft.com/office/powerpoint/2010/main" val="4215118702"/>
              </p:ext>
            </p:extLst>
          </p:nvPr>
        </p:nvGraphicFramePr>
        <p:xfrm>
          <a:off x="-60960" y="1785719"/>
          <a:ext cx="12252960" cy="3592730"/>
        </p:xfrm>
        <a:graphic>
          <a:graphicData uri="http://schemas.openxmlformats.org/drawingml/2006/table">
            <a:tbl>
              <a:tblPr firstRow="1" bandRow="1">
                <a:tableStyleId>{21E4AEA4-8DFA-4A89-87EB-49C32662AFE0}</a:tableStyleId>
              </a:tblPr>
              <a:tblGrid>
                <a:gridCol w="4084320">
                  <a:extLst>
                    <a:ext uri="{9D8B030D-6E8A-4147-A177-3AD203B41FA5}">
                      <a16:colId xmlns:a16="http://schemas.microsoft.com/office/drawing/2014/main" val="3800343398"/>
                    </a:ext>
                  </a:extLst>
                </a:gridCol>
                <a:gridCol w="4084320">
                  <a:extLst>
                    <a:ext uri="{9D8B030D-6E8A-4147-A177-3AD203B41FA5}">
                      <a16:colId xmlns:a16="http://schemas.microsoft.com/office/drawing/2014/main" val="3977336517"/>
                    </a:ext>
                  </a:extLst>
                </a:gridCol>
                <a:gridCol w="4084320">
                  <a:extLst>
                    <a:ext uri="{9D8B030D-6E8A-4147-A177-3AD203B41FA5}">
                      <a16:colId xmlns:a16="http://schemas.microsoft.com/office/drawing/2014/main" val="3213812456"/>
                    </a:ext>
                  </a:extLst>
                </a:gridCol>
              </a:tblGrid>
              <a:tr h="407650">
                <a:tc>
                  <a:txBody>
                    <a:bodyPr/>
                    <a:lstStyle/>
                    <a:p>
                      <a:r>
                        <a:rPr lang="en-US" dirty="0"/>
                        <a:t>Map Objects</a:t>
                      </a:r>
                    </a:p>
                  </a:txBody>
                  <a:tcPr/>
                </a:tc>
                <a:tc>
                  <a:txBody>
                    <a:bodyPr/>
                    <a:lstStyle/>
                    <a:p>
                      <a:r>
                        <a:rPr lang="en-US" dirty="0"/>
                        <a:t>Code</a:t>
                      </a:r>
                    </a:p>
                  </a:txBody>
                  <a:tcPr/>
                </a:tc>
                <a:tc>
                  <a:txBody>
                    <a:bodyPr/>
                    <a:lstStyle/>
                    <a:p>
                      <a:r>
                        <a:rPr lang="en-US" dirty="0"/>
                        <a:t>Result</a:t>
                      </a:r>
                    </a:p>
                  </a:txBody>
                  <a:tcPr/>
                </a:tc>
                <a:extLst>
                  <a:ext uri="{0D108BD9-81ED-4DB2-BD59-A6C34878D82A}">
                    <a16:rowId xmlns:a16="http://schemas.microsoft.com/office/drawing/2014/main" val="3778233680"/>
                  </a:ext>
                </a:extLst>
              </a:tr>
              <a:tr h="407650">
                <a:tc>
                  <a:txBody>
                    <a:bodyPr/>
                    <a:lstStyle/>
                    <a:p>
                      <a:r>
                        <a:rPr lang="en-US" dirty="0"/>
                        <a:t>Map Marker</a:t>
                      </a:r>
                    </a:p>
                  </a:txBody>
                  <a:tcPr/>
                </a:tc>
                <a:tc>
                  <a:txBody>
                    <a:bodyPr/>
                    <a:lstStyle/>
                    <a:p>
                      <a:r>
                        <a:rPr lang="en-US" dirty="0" err="1"/>
                        <a:t>folium.Marker</a:t>
                      </a:r>
                      <a:r>
                        <a:rPr lang="en-US" dirty="0"/>
                        <a:t>(</a:t>
                      </a:r>
                    </a:p>
                  </a:txBody>
                  <a:tcPr/>
                </a:tc>
                <a:tc>
                  <a:txBody>
                    <a:bodyPr/>
                    <a:lstStyle/>
                    <a:p>
                      <a:r>
                        <a:rPr lang="en-US" dirty="0"/>
                        <a:t>Map object to make a mark on map.</a:t>
                      </a:r>
                    </a:p>
                  </a:txBody>
                  <a:tcPr/>
                </a:tc>
                <a:extLst>
                  <a:ext uri="{0D108BD9-81ED-4DB2-BD59-A6C34878D82A}">
                    <a16:rowId xmlns:a16="http://schemas.microsoft.com/office/drawing/2014/main" val="3370221081"/>
                  </a:ext>
                </a:extLst>
              </a:tr>
              <a:tr h="407650">
                <a:tc>
                  <a:txBody>
                    <a:bodyPr/>
                    <a:lstStyle/>
                    <a:p>
                      <a:r>
                        <a:rPr lang="en-US" dirty="0"/>
                        <a:t>Icon Marker</a:t>
                      </a:r>
                    </a:p>
                  </a:txBody>
                  <a:tcPr/>
                </a:tc>
                <a:tc>
                  <a:txBody>
                    <a:bodyPr/>
                    <a:lstStyle/>
                    <a:p>
                      <a:r>
                        <a:rPr lang="en-US" dirty="0" err="1"/>
                        <a:t>folium.Icon</a:t>
                      </a:r>
                      <a:r>
                        <a:rPr lang="en-US" dirty="0"/>
                        <a:t>(</a:t>
                      </a:r>
                    </a:p>
                  </a:txBody>
                  <a:tcPr/>
                </a:tc>
                <a:tc>
                  <a:txBody>
                    <a:bodyPr/>
                    <a:lstStyle/>
                    <a:p>
                      <a:r>
                        <a:rPr lang="en-US" dirty="0"/>
                        <a:t>Create an icon on map.</a:t>
                      </a:r>
                    </a:p>
                  </a:txBody>
                  <a:tcPr/>
                </a:tc>
                <a:extLst>
                  <a:ext uri="{0D108BD9-81ED-4DB2-BD59-A6C34878D82A}">
                    <a16:rowId xmlns:a16="http://schemas.microsoft.com/office/drawing/2014/main" val="567193899"/>
                  </a:ext>
                </a:extLst>
              </a:tr>
              <a:tr h="600860">
                <a:tc>
                  <a:txBody>
                    <a:bodyPr/>
                    <a:lstStyle/>
                    <a:p>
                      <a:r>
                        <a:rPr lang="en-US" dirty="0"/>
                        <a:t>Circle Marker</a:t>
                      </a:r>
                    </a:p>
                  </a:txBody>
                  <a:tcPr/>
                </a:tc>
                <a:tc>
                  <a:txBody>
                    <a:bodyPr/>
                    <a:lstStyle/>
                    <a:p>
                      <a:r>
                        <a:rPr lang="en-US" dirty="0" err="1"/>
                        <a:t>folium.Circle</a:t>
                      </a:r>
                      <a:r>
                        <a:rPr lang="en-US" dirty="0"/>
                        <a:t>(</a:t>
                      </a:r>
                    </a:p>
                  </a:txBody>
                  <a:tcPr/>
                </a:tc>
                <a:tc>
                  <a:txBody>
                    <a:bodyPr/>
                    <a:lstStyle/>
                    <a:p>
                      <a:r>
                        <a:rPr lang="en-US" dirty="0"/>
                        <a:t>Create a circle where Marker is being placed.</a:t>
                      </a:r>
                    </a:p>
                  </a:txBody>
                  <a:tcPr/>
                </a:tc>
                <a:extLst>
                  <a:ext uri="{0D108BD9-81ED-4DB2-BD59-A6C34878D82A}">
                    <a16:rowId xmlns:a16="http://schemas.microsoft.com/office/drawing/2014/main" val="243277630"/>
                  </a:ext>
                </a:extLst>
              </a:tr>
              <a:tr h="407650">
                <a:tc>
                  <a:txBody>
                    <a:bodyPr/>
                    <a:lstStyle/>
                    <a:p>
                      <a:r>
                        <a:rPr lang="en-US" dirty="0" err="1"/>
                        <a:t>PolyLine</a:t>
                      </a:r>
                      <a:endParaRPr lang="en-US" dirty="0"/>
                    </a:p>
                  </a:txBody>
                  <a:tcPr/>
                </a:tc>
                <a:tc>
                  <a:txBody>
                    <a:bodyPr/>
                    <a:lstStyle/>
                    <a:p>
                      <a:r>
                        <a:rPr lang="en-US" sz="1800" b="0" i="0" kern="1200" dirty="0" err="1">
                          <a:solidFill>
                            <a:schemeClr val="dk1"/>
                          </a:solidFill>
                          <a:effectLst/>
                          <a:latin typeface="+mn-lt"/>
                          <a:ea typeface="+mn-ea"/>
                          <a:cs typeface="+mn-cs"/>
                        </a:rPr>
                        <a:t>folium.PolyLine</a:t>
                      </a:r>
                      <a:r>
                        <a:rPr lang="en-US" dirty="0"/>
                        <a:t>(</a:t>
                      </a:r>
                    </a:p>
                  </a:txBody>
                  <a:tcPr/>
                </a:tc>
                <a:tc>
                  <a:txBody>
                    <a:bodyPr/>
                    <a:lstStyle/>
                    <a:p>
                      <a:r>
                        <a:rPr lang="en-US" dirty="0"/>
                        <a:t>Create a line between points </a:t>
                      </a:r>
                    </a:p>
                  </a:txBody>
                  <a:tcPr/>
                </a:tc>
                <a:extLst>
                  <a:ext uri="{0D108BD9-81ED-4DB2-BD59-A6C34878D82A}">
                    <a16:rowId xmlns:a16="http://schemas.microsoft.com/office/drawing/2014/main" val="1948132662"/>
                  </a:ext>
                </a:extLst>
              </a:tr>
              <a:tr h="858372">
                <a:tc>
                  <a:txBody>
                    <a:bodyPr/>
                    <a:lstStyle/>
                    <a:p>
                      <a:r>
                        <a:rPr lang="en-US" dirty="0"/>
                        <a:t>Marker Cluster Object</a:t>
                      </a:r>
                    </a:p>
                  </a:txBody>
                  <a:tcPr/>
                </a:tc>
                <a:tc>
                  <a:txBody>
                    <a:bodyPr/>
                    <a:lstStyle/>
                    <a:p>
                      <a:r>
                        <a:rPr lang="en-US" sz="1800" b="0" i="0" kern="1200" dirty="0" err="1">
                          <a:solidFill>
                            <a:schemeClr val="dk1"/>
                          </a:solidFill>
                          <a:effectLst/>
                          <a:latin typeface="+mn-lt"/>
                          <a:ea typeface="+mn-ea"/>
                          <a:cs typeface="+mn-cs"/>
                        </a:rPr>
                        <a:t>MarkerCluster</a:t>
                      </a:r>
                      <a:r>
                        <a:rPr lang="en-US" dirty="0"/>
                        <a:t>(</a:t>
                      </a:r>
                    </a:p>
                  </a:txBody>
                  <a:tcPr/>
                </a:tc>
                <a:tc>
                  <a:txBody>
                    <a:bodyPr/>
                    <a:lstStyle/>
                    <a:p>
                      <a:r>
                        <a:rPr lang="en-US" dirty="0"/>
                        <a:t>This is a good way to  simplify a map containing many markers having the same coordinate</a:t>
                      </a:r>
                    </a:p>
                  </a:txBody>
                  <a:tcPr/>
                </a:tc>
                <a:extLst>
                  <a:ext uri="{0D108BD9-81ED-4DB2-BD59-A6C34878D82A}">
                    <a16:rowId xmlns:a16="http://schemas.microsoft.com/office/drawing/2014/main" val="2148386013"/>
                  </a:ext>
                </a:extLst>
              </a:tr>
              <a:tr h="407650">
                <a:tc>
                  <a:txBody>
                    <a:bodyPr/>
                    <a:lstStyle/>
                    <a:p>
                      <a:r>
                        <a:rPr lang="en-US" sz="1800" b="0" i="0" kern="1200" dirty="0" err="1">
                          <a:solidFill>
                            <a:schemeClr val="dk1"/>
                          </a:solidFill>
                          <a:effectLst/>
                          <a:latin typeface="+mn-lt"/>
                          <a:ea typeface="+mn-ea"/>
                          <a:cs typeface="+mn-cs"/>
                        </a:rPr>
                        <a:t>AntPath</a:t>
                      </a:r>
                      <a:endParaRPr lang="en-US" dirty="0"/>
                    </a:p>
                  </a:txBody>
                  <a:tcPr/>
                </a:tc>
                <a:tc>
                  <a:txBody>
                    <a:bodyPr/>
                    <a:lstStyle/>
                    <a:p>
                      <a:r>
                        <a:rPr lang="en-US" dirty="0" err="1"/>
                        <a:t>folium.plugins.AntPath</a:t>
                      </a:r>
                      <a:r>
                        <a:rPr lang="en-US" dirty="0"/>
                        <a:t>(</a:t>
                      </a:r>
                    </a:p>
                  </a:txBody>
                  <a:tcPr/>
                </a:tc>
                <a:tc>
                  <a:txBody>
                    <a:bodyPr/>
                    <a:lstStyle/>
                    <a:p>
                      <a:r>
                        <a:rPr lang="en-US" dirty="0"/>
                        <a:t>Create an animated line between points</a:t>
                      </a:r>
                    </a:p>
                  </a:txBody>
                  <a:tcPr/>
                </a:tc>
                <a:extLst>
                  <a:ext uri="{0D108BD9-81ED-4DB2-BD59-A6C34878D82A}">
                    <a16:rowId xmlns:a16="http://schemas.microsoft.com/office/drawing/2014/main" val="1736027357"/>
                  </a:ext>
                </a:extLst>
              </a:tr>
            </a:tbl>
          </a:graphicData>
        </a:graphic>
      </p:graphicFrame>
      <p:pic>
        <p:nvPicPr>
          <p:cNvPr id="10" name="Picture 9">
            <a:extLst>
              <a:ext uri="{FF2B5EF4-FFF2-40B4-BE49-F238E27FC236}">
                <a16:creationId xmlns:a16="http://schemas.microsoft.com/office/drawing/2014/main" id="{7C9A608F-493D-D735-DC3D-8E74CAF31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5378449"/>
            <a:ext cx="2143125" cy="1479551"/>
          </a:xfrm>
          <a:prstGeom prst="rect">
            <a:avLst/>
          </a:prstGeom>
        </p:spPr>
      </p:pic>
      <p:sp>
        <p:nvSpPr>
          <p:cNvPr id="12" name="TextBox 11">
            <a:extLst>
              <a:ext uri="{FF2B5EF4-FFF2-40B4-BE49-F238E27FC236}">
                <a16:creationId xmlns:a16="http://schemas.microsoft.com/office/drawing/2014/main" id="{B1E3FDDF-27B4-2D2B-F25B-C7FC78792384}"/>
              </a:ext>
            </a:extLst>
          </p:cNvPr>
          <p:cNvSpPr txBox="1"/>
          <p:nvPr/>
        </p:nvSpPr>
        <p:spPr>
          <a:xfrm>
            <a:off x="210820" y="5793947"/>
            <a:ext cx="6172200"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Original Project - GitHub URL</a:t>
            </a:r>
          </a:p>
          <a:p>
            <a:r>
              <a:rPr lang="en-US" dirty="0">
                <a:ln w="0"/>
                <a:solidFill>
                  <a:schemeClr val="accent1"/>
                </a:solidFill>
                <a:effectLst>
                  <a:outerShdw blurRad="38100" dist="25400" dir="5400000" algn="ctr" rotWithShape="0">
                    <a:srgbClr val="6E747A">
                      <a:alpha val="43000"/>
                    </a:srgbClr>
                  </a:outerShdw>
                </a:effectLst>
              </a:rPr>
              <a:t>Clean Distance Markers GitHub URL</a:t>
            </a:r>
          </a:p>
        </p:txBody>
      </p:sp>
    </p:spTree>
    <p:extLst>
      <p:ext uri="{BB962C8B-B14F-4D97-AF65-F5344CB8AC3E}">
        <p14:creationId xmlns:p14="http://schemas.microsoft.com/office/powerpoint/2010/main" val="516850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19B20-F469-6F20-21A2-1F139DD533B8}"/>
              </a:ext>
            </a:extLst>
          </p:cNvPr>
          <p:cNvSpPr txBox="1"/>
          <p:nvPr/>
        </p:nvSpPr>
        <p:spPr>
          <a:xfrm>
            <a:off x="203479" y="172051"/>
            <a:ext cx="12125847" cy="646331"/>
          </a:xfrm>
          <a:prstGeom prst="rect">
            <a:avLst/>
          </a:prstGeom>
          <a:noFill/>
        </p:spPr>
        <p:txBody>
          <a:bodyPr wrap="square">
            <a:spAutoFit/>
          </a:bodyPr>
          <a:lstStyle/>
          <a:p>
            <a:r>
              <a:rPr lang="en-US" sz="3600" dirty="0">
                <a:latin typeface="Algerian" panose="04020705040A02060702" pitchFamily="82" charset="0"/>
              </a:rPr>
              <a:t>Build a Dashboard with Plotly Dash</a:t>
            </a:r>
          </a:p>
        </p:txBody>
      </p:sp>
      <p:sp>
        <p:nvSpPr>
          <p:cNvPr id="5" name="TextBox 4">
            <a:extLst>
              <a:ext uri="{FF2B5EF4-FFF2-40B4-BE49-F238E27FC236}">
                <a16:creationId xmlns:a16="http://schemas.microsoft.com/office/drawing/2014/main" id="{946D90A3-13F2-7A75-33BF-4BAFB201E861}"/>
              </a:ext>
            </a:extLst>
          </p:cNvPr>
          <p:cNvSpPr txBox="1"/>
          <p:nvPr/>
        </p:nvSpPr>
        <p:spPr>
          <a:xfrm>
            <a:off x="101739" y="981112"/>
            <a:ext cx="11996475" cy="1200329"/>
          </a:xfrm>
          <a:prstGeom prst="rect">
            <a:avLst/>
          </a:prstGeom>
          <a:noFill/>
        </p:spPr>
        <p:txBody>
          <a:bodyPr wrap="square">
            <a:spAutoFit/>
          </a:bodyPr>
          <a:lstStyle/>
          <a:p>
            <a:r>
              <a:rPr lang="en-US" dirty="0"/>
              <a:t>Pie Chart showing the total success for all sites or by certain launch site</a:t>
            </a:r>
          </a:p>
          <a:p>
            <a:pPr marL="285750" indent="-285750">
              <a:buFont typeface="Arial" panose="020B0604020202020204" pitchFamily="34" charset="0"/>
              <a:buChar char="•"/>
            </a:pPr>
            <a:r>
              <a:rPr lang="en-US" dirty="0"/>
              <a:t>Percentage of success in relation to launch site</a:t>
            </a:r>
          </a:p>
          <a:p>
            <a:r>
              <a:rPr lang="en-US" dirty="0"/>
              <a:t>Scatter Graph showing the correlation between Payload and Success for all sites or by certain launch site</a:t>
            </a:r>
          </a:p>
          <a:p>
            <a:pPr marL="285750" indent="-285750">
              <a:buFont typeface="Arial" panose="020B0604020202020204" pitchFamily="34" charset="0"/>
              <a:buChar char="•"/>
            </a:pPr>
            <a:r>
              <a:rPr lang="en-US" dirty="0"/>
              <a:t>It shows the relationship between Success rate and Booster Version Category</a:t>
            </a:r>
          </a:p>
        </p:txBody>
      </p:sp>
      <p:graphicFrame>
        <p:nvGraphicFramePr>
          <p:cNvPr id="6" name="Table 5">
            <a:extLst>
              <a:ext uri="{FF2B5EF4-FFF2-40B4-BE49-F238E27FC236}">
                <a16:creationId xmlns:a16="http://schemas.microsoft.com/office/drawing/2014/main" id="{C9884239-060D-FC0A-D331-E7363D6C967A}"/>
              </a:ext>
            </a:extLst>
          </p:cNvPr>
          <p:cNvGraphicFramePr>
            <a:graphicFrameLocks noGrp="1"/>
          </p:cNvGraphicFramePr>
          <p:nvPr>
            <p:extLst>
              <p:ext uri="{D42A27DB-BD31-4B8C-83A1-F6EECF244321}">
                <p14:modId xmlns:p14="http://schemas.microsoft.com/office/powerpoint/2010/main" val="331456080"/>
              </p:ext>
            </p:extLst>
          </p:nvPr>
        </p:nvGraphicFramePr>
        <p:xfrm>
          <a:off x="0" y="2140346"/>
          <a:ext cx="12192000" cy="3396098"/>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586996431"/>
                    </a:ext>
                  </a:extLst>
                </a:gridCol>
                <a:gridCol w="4064000">
                  <a:extLst>
                    <a:ext uri="{9D8B030D-6E8A-4147-A177-3AD203B41FA5}">
                      <a16:colId xmlns:a16="http://schemas.microsoft.com/office/drawing/2014/main" val="3832449158"/>
                    </a:ext>
                  </a:extLst>
                </a:gridCol>
                <a:gridCol w="4064000">
                  <a:extLst>
                    <a:ext uri="{9D8B030D-6E8A-4147-A177-3AD203B41FA5}">
                      <a16:colId xmlns:a16="http://schemas.microsoft.com/office/drawing/2014/main" val="709576010"/>
                    </a:ext>
                  </a:extLst>
                </a:gridCol>
              </a:tblGrid>
              <a:tr h="289214">
                <a:tc>
                  <a:txBody>
                    <a:bodyPr/>
                    <a:lstStyle/>
                    <a:p>
                      <a:r>
                        <a:rPr lang="en-US" sz="1200" dirty="0">
                          <a:latin typeface="Algerian" panose="04020705040A02060702" pitchFamily="82" charset="0"/>
                        </a:rPr>
                        <a:t>Map Objects</a:t>
                      </a:r>
                    </a:p>
                  </a:txBody>
                  <a:tcPr/>
                </a:tc>
                <a:tc>
                  <a:txBody>
                    <a:bodyPr/>
                    <a:lstStyle/>
                    <a:p>
                      <a:r>
                        <a:rPr lang="en-US" sz="1200" dirty="0">
                          <a:latin typeface="Algerian" panose="04020705040A02060702" pitchFamily="82" charset="0"/>
                        </a:rPr>
                        <a:t>Code</a:t>
                      </a:r>
                    </a:p>
                  </a:txBody>
                  <a:tcPr/>
                </a:tc>
                <a:tc>
                  <a:txBody>
                    <a:bodyPr/>
                    <a:lstStyle/>
                    <a:p>
                      <a:r>
                        <a:rPr lang="en-US" sz="1200" dirty="0">
                          <a:latin typeface="Algerian" panose="04020705040A02060702" pitchFamily="82" charset="0"/>
                        </a:rPr>
                        <a:t>Result</a:t>
                      </a:r>
                    </a:p>
                  </a:txBody>
                  <a:tcPr/>
                </a:tc>
                <a:extLst>
                  <a:ext uri="{0D108BD9-81ED-4DB2-BD59-A6C34878D82A}">
                    <a16:rowId xmlns:a16="http://schemas.microsoft.com/office/drawing/2014/main" val="1893485985"/>
                  </a:ext>
                </a:extLst>
              </a:tr>
              <a:tr h="1001125">
                <a:tc>
                  <a:txBody>
                    <a:bodyPr/>
                    <a:lstStyle/>
                    <a:p>
                      <a:r>
                        <a:rPr lang="en-US" sz="1200" dirty="0"/>
                        <a:t>Dash and its components</a:t>
                      </a:r>
                    </a:p>
                  </a:txBody>
                  <a:tcPr/>
                </a:tc>
                <a:tc>
                  <a:txBody>
                    <a:bodyPr/>
                    <a:lstStyle/>
                    <a:p>
                      <a:r>
                        <a:rPr lang="en-US" sz="1200" dirty="0"/>
                        <a:t>import </a:t>
                      </a:r>
                      <a:r>
                        <a:rPr lang="en-US" sz="1200" dirty="0" err="1"/>
                        <a:t>dash_html_components</a:t>
                      </a:r>
                      <a:r>
                        <a:rPr lang="en-US" sz="1200" dirty="0"/>
                        <a:t> as html</a:t>
                      </a:r>
                    </a:p>
                    <a:p>
                      <a:r>
                        <a:rPr lang="en-US" sz="1200" dirty="0"/>
                        <a:t>import dash_core_components as dcc</a:t>
                      </a:r>
                    </a:p>
                    <a:p>
                      <a:r>
                        <a:rPr lang="en-US" sz="1200" dirty="0"/>
                        <a:t>from </a:t>
                      </a:r>
                      <a:r>
                        <a:rPr lang="en-US" sz="1200" dirty="0" err="1"/>
                        <a:t>dash.dependencies</a:t>
                      </a:r>
                      <a:r>
                        <a:rPr lang="en-US" sz="1200" dirty="0"/>
                        <a:t> import Input, Output</a:t>
                      </a:r>
                    </a:p>
                  </a:txBody>
                  <a:tcPr/>
                </a:tc>
                <a:tc>
                  <a:txBody>
                    <a:bodyPr/>
                    <a:lstStyle/>
                    <a:p>
                      <a:r>
                        <a:rPr lang="en-US" sz="1200" dirty="0"/>
                        <a:t>Plotly stewards Python's leading data viz and Ul libraries. With Dash Open Source, Dash apps run on your local laptop or server. The Dash Core Component library contains a set of higher-level components like</a:t>
                      </a:r>
                    </a:p>
                    <a:p>
                      <a:r>
                        <a:rPr lang="en-US" sz="1200" dirty="0"/>
                        <a:t>sliders, graphs, dropdowns, tables, and more.</a:t>
                      </a:r>
                    </a:p>
                    <a:p>
                      <a:r>
                        <a:rPr lang="en-US" sz="1200" dirty="0"/>
                        <a:t>Dash provides all of the available HTML tags as user-friendly Python classes.</a:t>
                      </a:r>
                    </a:p>
                  </a:txBody>
                  <a:tcPr/>
                </a:tc>
                <a:extLst>
                  <a:ext uri="{0D108BD9-81ED-4DB2-BD59-A6C34878D82A}">
                    <a16:rowId xmlns:a16="http://schemas.microsoft.com/office/drawing/2014/main" val="3519167185"/>
                  </a:ext>
                </a:extLst>
              </a:tr>
              <a:tr h="289214">
                <a:tc>
                  <a:txBody>
                    <a:bodyPr/>
                    <a:lstStyle/>
                    <a:p>
                      <a:r>
                        <a:rPr lang="en-US" sz="1200" b="0" i="0" kern="1200" dirty="0">
                          <a:solidFill>
                            <a:schemeClr val="dk1"/>
                          </a:solidFill>
                          <a:effectLst/>
                          <a:latin typeface="+mn-lt"/>
                          <a:ea typeface="+mn-ea"/>
                          <a:cs typeface="+mn-cs"/>
                        </a:rPr>
                        <a:t>Pandas</a:t>
                      </a:r>
                      <a:endParaRPr lang="en-US" sz="1200" dirty="0"/>
                    </a:p>
                  </a:txBody>
                  <a:tcPr/>
                </a:tc>
                <a:tc>
                  <a:txBody>
                    <a:bodyPr/>
                    <a:lstStyle/>
                    <a:p>
                      <a:r>
                        <a:rPr lang="en-US" sz="1200" dirty="0"/>
                        <a:t>import pandas as pd</a:t>
                      </a:r>
                    </a:p>
                  </a:txBody>
                  <a:tcPr/>
                </a:tc>
                <a:tc>
                  <a:txBody>
                    <a:bodyPr/>
                    <a:lstStyle/>
                    <a:p>
                      <a:r>
                        <a:rPr lang="en-US" sz="1200" dirty="0"/>
                        <a:t>Fetching values from CSV and creating a </a:t>
                      </a:r>
                      <a:r>
                        <a:rPr lang="en-US" sz="1200" dirty="0" err="1"/>
                        <a:t>dateframe</a:t>
                      </a:r>
                      <a:r>
                        <a:rPr lang="en-US" sz="1200" dirty="0"/>
                        <a:t> </a:t>
                      </a:r>
                    </a:p>
                  </a:txBody>
                  <a:tcPr/>
                </a:tc>
                <a:extLst>
                  <a:ext uri="{0D108BD9-81ED-4DB2-BD59-A6C34878D82A}">
                    <a16:rowId xmlns:a16="http://schemas.microsoft.com/office/drawing/2014/main" val="3994875734"/>
                  </a:ext>
                </a:extLst>
              </a:tr>
              <a:tr h="289214">
                <a:tc>
                  <a:txBody>
                    <a:bodyPr/>
                    <a:lstStyle/>
                    <a:p>
                      <a:r>
                        <a:rPr lang="en-US" sz="1200" b="0" i="0" kern="1200" dirty="0">
                          <a:solidFill>
                            <a:schemeClr val="dk1"/>
                          </a:solidFill>
                          <a:effectLst/>
                          <a:latin typeface="+mn-lt"/>
                          <a:ea typeface="+mn-ea"/>
                          <a:cs typeface="+mn-cs"/>
                        </a:rPr>
                        <a:t>Plotly</a:t>
                      </a:r>
                      <a:endParaRPr lang="en-US" sz="1200" dirty="0"/>
                    </a:p>
                  </a:txBody>
                  <a:tcPr/>
                </a:tc>
                <a:tc>
                  <a:txBody>
                    <a:bodyPr/>
                    <a:lstStyle/>
                    <a:p>
                      <a:r>
                        <a:rPr lang="en-US" sz="1200" dirty="0"/>
                        <a:t>import </a:t>
                      </a:r>
                      <a:r>
                        <a:rPr lang="en-US" sz="1200" dirty="0" err="1"/>
                        <a:t>plotly.express</a:t>
                      </a:r>
                      <a:r>
                        <a:rPr lang="en-US" sz="1200" dirty="0"/>
                        <a:t> as </a:t>
                      </a:r>
                      <a:r>
                        <a:rPr lang="en-US" sz="1200" dirty="0" err="1"/>
                        <a:t>px</a:t>
                      </a:r>
                      <a:endParaRPr lang="en-US" sz="1200" dirty="0"/>
                    </a:p>
                  </a:txBody>
                  <a:tcPr/>
                </a:tc>
                <a:tc>
                  <a:txBody>
                    <a:bodyPr/>
                    <a:lstStyle/>
                    <a:p>
                      <a:r>
                        <a:rPr lang="en-US" sz="1200" dirty="0"/>
                        <a:t>Plot the graphs with interactive plotly library </a:t>
                      </a:r>
                    </a:p>
                  </a:txBody>
                  <a:tcPr/>
                </a:tc>
                <a:extLst>
                  <a:ext uri="{0D108BD9-81ED-4DB2-BD59-A6C34878D82A}">
                    <a16:rowId xmlns:a16="http://schemas.microsoft.com/office/drawing/2014/main" val="2590617697"/>
                  </a:ext>
                </a:extLst>
              </a:tr>
              <a:tr h="289214">
                <a:tc>
                  <a:txBody>
                    <a:bodyPr/>
                    <a:lstStyle/>
                    <a:p>
                      <a:r>
                        <a:rPr lang="en-US" sz="1200" dirty="0"/>
                        <a:t>Dropdown</a:t>
                      </a:r>
                    </a:p>
                  </a:txBody>
                  <a:tcPr/>
                </a:tc>
                <a:tc>
                  <a:txBody>
                    <a:bodyPr/>
                    <a:lstStyle/>
                    <a:p>
                      <a:r>
                        <a:rPr lang="en-US" sz="1200" dirty="0" err="1"/>
                        <a:t>dcc.Dropdown</a:t>
                      </a:r>
                      <a:endParaRPr lang="en-US" sz="1200" dirty="0"/>
                    </a:p>
                  </a:txBody>
                  <a:tcPr/>
                </a:tc>
                <a:tc>
                  <a:txBody>
                    <a:bodyPr/>
                    <a:lstStyle/>
                    <a:p>
                      <a:r>
                        <a:rPr lang="en-US" sz="1200" dirty="0"/>
                        <a:t>Create a dropdown for launch sites</a:t>
                      </a:r>
                    </a:p>
                  </a:txBody>
                  <a:tcPr/>
                </a:tc>
                <a:extLst>
                  <a:ext uri="{0D108BD9-81ED-4DB2-BD59-A6C34878D82A}">
                    <a16:rowId xmlns:a16="http://schemas.microsoft.com/office/drawing/2014/main" val="4154486313"/>
                  </a:ext>
                </a:extLst>
              </a:tr>
              <a:tr h="289214">
                <a:tc>
                  <a:txBody>
                    <a:bodyPr/>
                    <a:lstStyle/>
                    <a:p>
                      <a:r>
                        <a:rPr lang="en-US" sz="1200" dirty="0"/>
                        <a:t>Rangeslider</a:t>
                      </a:r>
                    </a:p>
                  </a:txBody>
                  <a:tcPr/>
                </a:tc>
                <a:tc>
                  <a:txBody>
                    <a:bodyPr/>
                    <a:lstStyle/>
                    <a:p>
                      <a:r>
                        <a:rPr lang="en-US" sz="1200" dirty="0" err="1"/>
                        <a:t>dcc.RangeSlider</a:t>
                      </a:r>
                      <a:r>
                        <a:rPr lang="en-US" sz="1200" dirty="0"/>
                        <a:t>(</a:t>
                      </a:r>
                    </a:p>
                  </a:txBody>
                  <a:tcPr/>
                </a:tc>
                <a:tc>
                  <a:txBody>
                    <a:bodyPr/>
                    <a:lstStyle/>
                    <a:p>
                      <a:r>
                        <a:rPr lang="en-US" sz="1200" dirty="0"/>
                        <a:t>Create a rangeslider for Payload Mass range selection</a:t>
                      </a:r>
                    </a:p>
                  </a:txBody>
                  <a:tcPr/>
                </a:tc>
                <a:extLst>
                  <a:ext uri="{0D108BD9-81ED-4DB2-BD59-A6C34878D82A}">
                    <a16:rowId xmlns:a16="http://schemas.microsoft.com/office/drawing/2014/main" val="1775934785"/>
                  </a:ext>
                </a:extLst>
              </a:tr>
              <a:tr h="289214">
                <a:tc>
                  <a:txBody>
                    <a:bodyPr/>
                    <a:lstStyle/>
                    <a:p>
                      <a:r>
                        <a:rPr lang="en-US" sz="1200" b="0" i="0" kern="1200" dirty="0">
                          <a:solidFill>
                            <a:schemeClr val="dk1"/>
                          </a:solidFill>
                          <a:effectLst/>
                          <a:latin typeface="+mn-lt"/>
                          <a:ea typeface="+mn-ea"/>
                          <a:cs typeface="+mn-cs"/>
                        </a:rPr>
                        <a:t>Pie Chart</a:t>
                      </a:r>
                      <a:endParaRPr lang="en-US" sz="1200" dirty="0"/>
                    </a:p>
                  </a:txBody>
                  <a:tcPr/>
                </a:tc>
                <a:tc>
                  <a:txBody>
                    <a:bodyPr/>
                    <a:lstStyle/>
                    <a:p>
                      <a:r>
                        <a:rPr lang="en-US" sz="1200" dirty="0" err="1"/>
                        <a:t>px.pie</a:t>
                      </a:r>
                      <a:r>
                        <a:rPr lang="en-US" sz="1200" dirty="0"/>
                        <a:t>(</a:t>
                      </a:r>
                    </a:p>
                  </a:txBody>
                  <a:tcPr/>
                </a:tc>
                <a:tc>
                  <a:txBody>
                    <a:bodyPr/>
                    <a:lstStyle/>
                    <a:p>
                      <a:r>
                        <a:rPr lang="en-US" sz="1200" dirty="0"/>
                        <a:t>Creating the Pie graph for Success percentage display</a:t>
                      </a:r>
                    </a:p>
                  </a:txBody>
                  <a:tcPr/>
                </a:tc>
                <a:extLst>
                  <a:ext uri="{0D108BD9-81ED-4DB2-BD59-A6C34878D82A}">
                    <a16:rowId xmlns:a16="http://schemas.microsoft.com/office/drawing/2014/main" val="88036912"/>
                  </a:ext>
                </a:extLst>
              </a:tr>
              <a:tr h="289214">
                <a:tc>
                  <a:txBody>
                    <a:bodyPr/>
                    <a:lstStyle/>
                    <a:p>
                      <a:r>
                        <a:rPr lang="en-US" sz="1200" dirty="0"/>
                        <a:t>Scatter Chart</a:t>
                      </a:r>
                    </a:p>
                  </a:txBody>
                  <a:tcPr/>
                </a:tc>
                <a:tc>
                  <a:txBody>
                    <a:bodyPr/>
                    <a:lstStyle/>
                    <a:p>
                      <a:r>
                        <a:rPr lang="en-US" sz="1200" dirty="0" err="1"/>
                        <a:t>px.scatter</a:t>
                      </a:r>
                      <a:r>
                        <a:rPr lang="en-US" sz="1200" dirty="0"/>
                        <a:t>(</a:t>
                      </a:r>
                    </a:p>
                  </a:txBody>
                  <a:tcPr/>
                </a:tc>
                <a:tc>
                  <a:txBody>
                    <a:bodyPr/>
                    <a:lstStyle/>
                    <a:p>
                      <a:r>
                        <a:rPr lang="en-US" sz="1200" dirty="0"/>
                        <a:t>Creating the Scatter graph for correlation display</a:t>
                      </a:r>
                    </a:p>
                  </a:txBody>
                  <a:tcPr/>
                </a:tc>
                <a:extLst>
                  <a:ext uri="{0D108BD9-81ED-4DB2-BD59-A6C34878D82A}">
                    <a16:rowId xmlns:a16="http://schemas.microsoft.com/office/drawing/2014/main" val="3005403814"/>
                  </a:ext>
                </a:extLst>
              </a:tr>
            </a:tbl>
          </a:graphicData>
        </a:graphic>
      </p:graphicFrame>
      <p:sp>
        <p:nvSpPr>
          <p:cNvPr id="8" name="TextBox 7">
            <a:extLst>
              <a:ext uri="{FF2B5EF4-FFF2-40B4-BE49-F238E27FC236}">
                <a16:creationId xmlns:a16="http://schemas.microsoft.com/office/drawing/2014/main" id="{A4F44D8C-CA98-9AD9-9D94-0FD91CB5FA45}"/>
              </a:ext>
            </a:extLst>
          </p:cNvPr>
          <p:cNvSpPr txBox="1"/>
          <p:nvPr/>
        </p:nvSpPr>
        <p:spPr>
          <a:xfrm>
            <a:off x="203479" y="5657671"/>
            <a:ext cx="6170246" cy="1200329"/>
          </a:xfrm>
          <a:prstGeom prst="rect">
            <a:avLst/>
          </a:prstGeom>
          <a:noFill/>
        </p:spPr>
        <p:txBody>
          <a:bodyPr wrap="square">
            <a:spAutoFit/>
          </a:bodyPr>
          <a:lstStyle/>
          <a:p>
            <a:r>
              <a:rPr lang="en-US" dirty="0"/>
              <a:t>GitHub Code URL</a:t>
            </a:r>
          </a:p>
          <a:p>
            <a:r>
              <a:rPr lang="en-US" dirty="0"/>
              <a:t>Used "Python Anywhere" to host a live website. The live site dashboard is built with Flask and Dash.</a:t>
            </a:r>
          </a:p>
          <a:p>
            <a:r>
              <a:rPr lang="en-US" dirty="0"/>
              <a:t>Live Site URL</a:t>
            </a:r>
          </a:p>
        </p:txBody>
      </p:sp>
      <p:pic>
        <p:nvPicPr>
          <p:cNvPr id="10" name="Picture 9">
            <a:extLst>
              <a:ext uri="{FF2B5EF4-FFF2-40B4-BE49-F238E27FC236}">
                <a16:creationId xmlns:a16="http://schemas.microsoft.com/office/drawing/2014/main" id="{3208476D-BA71-62B4-ECDC-213FCCBD0267}"/>
              </a:ext>
            </a:extLst>
          </p:cNvPr>
          <p:cNvPicPr>
            <a:picLocks noChangeAspect="1"/>
          </p:cNvPicPr>
          <p:nvPr/>
        </p:nvPicPr>
        <p:blipFill>
          <a:blip r:embed="rId2">
            <a:extLst>
              <a:ext uri="{28A0092B-C50C-407E-A947-70E740481C1C}">
                <a14:useLocalDpi xmlns:a14="http://schemas.microsoft.com/office/drawing/2010/main" val="0"/>
              </a:ext>
            </a:extLst>
          </a:blip>
          <a:srcRect l="80854" t="78773" b="898"/>
          <a:stretch>
            <a:fillRect/>
          </a:stretch>
        </p:blipFill>
        <p:spPr>
          <a:xfrm>
            <a:off x="9987280" y="5657671"/>
            <a:ext cx="1885106" cy="1149505"/>
          </a:xfrm>
          <a:prstGeom prst="rect">
            <a:avLst/>
          </a:prstGeom>
        </p:spPr>
      </p:pic>
    </p:spTree>
    <p:extLst>
      <p:ext uri="{BB962C8B-B14F-4D97-AF65-F5344CB8AC3E}">
        <p14:creationId xmlns:p14="http://schemas.microsoft.com/office/powerpoint/2010/main" val="352573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7824D-AB38-5F0D-3EA5-8E63453911FF}"/>
              </a:ext>
            </a:extLst>
          </p:cNvPr>
          <p:cNvSpPr txBox="1"/>
          <p:nvPr/>
        </p:nvSpPr>
        <p:spPr>
          <a:xfrm>
            <a:off x="0" y="94734"/>
            <a:ext cx="12029440" cy="584775"/>
          </a:xfrm>
          <a:prstGeom prst="rect">
            <a:avLst/>
          </a:prstGeom>
          <a:noFill/>
        </p:spPr>
        <p:txBody>
          <a:bodyPr wrap="square">
            <a:spAutoFit/>
          </a:bodyPr>
          <a:lstStyle/>
          <a:p>
            <a:r>
              <a:rPr lang="en-US" sz="3200" dirty="0">
                <a:latin typeface="Algerian" panose="04020705040A02060702" pitchFamily="82" charset="0"/>
              </a:rPr>
              <a:t>Predictive Analysis (Classification)</a:t>
            </a:r>
          </a:p>
        </p:txBody>
      </p:sp>
      <p:sp>
        <p:nvSpPr>
          <p:cNvPr id="5" name="TextBox 4">
            <a:extLst>
              <a:ext uri="{FF2B5EF4-FFF2-40B4-BE49-F238E27FC236}">
                <a16:creationId xmlns:a16="http://schemas.microsoft.com/office/drawing/2014/main" id="{F3FA1499-3444-A612-CC53-B817ED698294}"/>
              </a:ext>
            </a:extLst>
          </p:cNvPr>
          <p:cNvSpPr txBox="1"/>
          <p:nvPr/>
        </p:nvSpPr>
        <p:spPr>
          <a:xfrm>
            <a:off x="0" y="1396760"/>
            <a:ext cx="6172200" cy="2308324"/>
          </a:xfrm>
          <a:prstGeom prst="rect">
            <a:avLst/>
          </a:prstGeom>
          <a:noFill/>
        </p:spPr>
        <p:txBody>
          <a:bodyPr wrap="square">
            <a:spAutoFit/>
          </a:bodyPr>
          <a:lstStyle/>
          <a:p>
            <a:r>
              <a:rPr lang="en-US" sz="1600" dirty="0"/>
              <a:t>Building Model</a:t>
            </a:r>
          </a:p>
          <a:p>
            <a:pPr marL="285750" indent="-285750">
              <a:buFont typeface="Arial" panose="020B0604020202020204" pitchFamily="34" charset="0"/>
              <a:buChar char="•"/>
            </a:pPr>
            <a:r>
              <a:rPr lang="en-US" sz="1600" dirty="0"/>
              <a:t>Load our feature engineered data into </a:t>
            </a:r>
            <a:r>
              <a:rPr lang="en-US" sz="1600" dirty="0" err="1"/>
              <a:t>dataframe</a:t>
            </a:r>
            <a:endParaRPr lang="en-US" sz="1600" dirty="0"/>
          </a:p>
          <a:p>
            <a:pPr marL="285750" indent="-285750">
              <a:buFont typeface="Arial" panose="020B0604020202020204" pitchFamily="34" charset="0"/>
              <a:buChar char="•"/>
            </a:pPr>
            <a:r>
              <a:rPr lang="en-US" sz="1600" dirty="0"/>
              <a:t>Transform it into NumPy arrays</a:t>
            </a:r>
          </a:p>
          <a:p>
            <a:pPr marL="285750" indent="-285750">
              <a:buFont typeface="Arial" panose="020B0604020202020204" pitchFamily="34" charset="0"/>
              <a:buChar char="•"/>
            </a:pPr>
            <a:r>
              <a:rPr lang="en-US" sz="1600" dirty="0"/>
              <a:t>Standardize and transform data</a:t>
            </a:r>
          </a:p>
          <a:p>
            <a:pPr marL="285750" indent="-285750">
              <a:buFont typeface="Arial" panose="020B0604020202020204" pitchFamily="34" charset="0"/>
              <a:buChar char="•"/>
            </a:pPr>
            <a:r>
              <a:rPr lang="en-US" sz="1600" dirty="0"/>
              <a:t>Split data into training and test data sets</a:t>
            </a:r>
          </a:p>
          <a:p>
            <a:pPr marL="285750" indent="-285750">
              <a:buFont typeface="Arial" panose="020B0604020202020204" pitchFamily="34" charset="0"/>
              <a:buChar char="•"/>
            </a:pPr>
            <a:r>
              <a:rPr lang="en-US" sz="1600" dirty="0"/>
              <a:t>Check how many test samples has been created</a:t>
            </a:r>
          </a:p>
          <a:p>
            <a:pPr marL="285750" indent="-285750">
              <a:buFont typeface="Arial" panose="020B0604020202020204" pitchFamily="34" charset="0"/>
              <a:buChar char="•"/>
            </a:pPr>
            <a:r>
              <a:rPr lang="en-US" sz="1600" dirty="0"/>
              <a:t>List down machine learning algorithms we want to use</a:t>
            </a:r>
          </a:p>
          <a:p>
            <a:pPr marL="285750" indent="-285750">
              <a:buFont typeface="Arial" panose="020B0604020202020204" pitchFamily="34" charset="0"/>
              <a:buChar char="•"/>
            </a:pPr>
            <a:r>
              <a:rPr lang="en-US" sz="1600" dirty="0"/>
              <a:t>Set our parameters and algorithms to </a:t>
            </a:r>
            <a:r>
              <a:rPr lang="en-US" sz="1600" dirty="0" err="1"/>
              <a:t>GridSearchCV</a:t>
            </a:r>
            <a:endParaRPr lang="en-US" sz="1600" dirty="0"/>
          </a:p>
          <a:p>
            <a:pPr marL="285750" indent="-285750">
              <a:buFont typeface="Arial" panose="020B0604020202020204" pitchFamily="34" charset="0"/>
              <a:buChar char="•"/>
            </a:pPr>
            <a:r>
              <a:rPr lang="en-US" sz="1600" dirty="0"/>
              <a:t>Fit our datasets into the </a:t>
            </a:r>
            <a:r>
              <a:rPr lang="en-US" sz="1600" dirty="0" err="1"/>
              <a:t>GridSearchCV</a:t>
            </a:r>
            <a:r>
              <a:rPr lang="en-US" sz="1600" dirty="0"/>
              <a:t> objects and train our model</a:t>
            </a:r>
          </a:p>
        </p:txBody>
      </p:sp>
      <p:sp>
        <p:nvSpPr>
          <p:cNvPr id="7" name="TextBox 6">
            <a:extLst>
              <a:ext uri="{FF2B5EF4-FFF2-40B4-BE49-F238E27FC236}">
                <a16:creationId xmlns:a16="http://schemas.microsoft.com/office/drawing/2014/main" id="{CE705E2A-3B10-B0C3-3749-68AB5BA6C34E}"/>
              </a:ext>
            </a:extLst>
          </p:cNvPr>
          <p:cNvSpPr txBox="1"/>
          <p:nvPr/>
        </p:nvSpPr>
        <p:spPr>
          <a:xfrm>
            <a:off x="4726940" y="888929"/>
            <a:ext cx="5006340" cy="1015663"/>
          </a:xfrm>
          <a:prstGeom prst="rect">
            <a:avLst/>
          </a:prstGeom>
          <a:noFill/>
          <a:ln>
            <a:solidFill>
              <a:schemeClr val="tx1">
                <a:lumMod val="95000"/>
                <a:lumOff val="5000"/>
              </a:schemeClr>
            </a:solidFill>
          </a:ln>
        </p:spPr>
        <p:txBody>
          <a:bodyPr wrap="square">
            <a:spAutoFit/>
          </a:bodyPr>
          <a:lstStyle/>
          <a:p>
            <a:r>
              <a:rPr lang="en-US" sz="1200" dirty="0"/>
              <a:t>y data['Class10_numpy()</a:t>
            </a:r>
          </a:p>
          <a:p>
            <a:r>
              <a:rPr lang="en-US" sz="1200" dirty="0"/>
              <a:t>transform = preprocessing </a:t>
            </a:r>
            <a:r>
              <a:rPr lang="en-US" sz="1200" dirty="0" err="1"/>
              <a:t>StandardScaler</a:t>
            </a:r>
            <a:r>
              <a:rPr lang="en-US" sz="1200" dirty="0"/>
              <a:t>()</a:t>
            </a:r>
          </a:p>
          <a:p>
            <a:r>
              <a:rPr lang="en-US" sz="1200" dirty="0"/>
              <a:t>X=</a:t>
            </a:r>
            <a:r>
              <a:rPr lang="en-US" sz="1200" dirty="0" err="1"/>
              <a:t>transform.fit</a:t>
            </a:r>
            <a:r>
              <a:rPr lang="en-US" sz="1200" dirty="0"/>
              <a:t>(X).transform(X)</a:t>
            </a:r>
          </a:p>
          <a:p>
            <a:r>
              <a:rPr lang="en-US" sz="1200" dirty="0"/>
              <a:t>X train, X test, </a:t>
            </a:r>
            <a:r>
              <a:rPr lang="en-US" sz="1200" dirty="0" err="1"/>
              <a:t>Ytrain</a:t>
            </a:r>
            <a:r>
              <a:rPr lang="en-US" sz="1200" dirty="0"/>
              <a:t>, Y test train test split(X, y, test size 0.2,rando_state=2) </a:t>
            </a:r>
          </a:p>
          <a:p>
            <a:r>
              <a:rPr lang="en-US" sz="1200" dirty="0" err="1"/>
              <a:t>Y_test</a:t>
            </a:r>
            <a:r>
              <a:rPr lang="en-US" sz="1200" dirty="0"/>
              <a:t> shape</a:t>
            </a:r>
            <a:endParaRPr lang="en-US" dirty="0"/>
          </a:p>
        </p:txBody>
      </p:sp>
      <p:sp>
        <p:nvSpPr>
          <p:cNvPr id="9" name="TextBox 8">
            <a:extLst>
              <a:ext uri="{FF2B5EF4-FFF2-40B4-BE49-F238E27FC236}">
                <a16:creationId xmlns:a16="http://schemas.microsoft.com/office/drawing/2014/main" id="{A7FF7E40-EACF-7BFC-9ED6-578CEDF10B73}"/>
              </a:ext>
            </a:extLst>
          </p:cNvPr>
          <p:cNvSpPr txBox="1"/>
          <p:nvPr/>
        </p:nvSpPr>
        <p:spPr>
          <a:xfrm>
            <a:off x="8783320" y="1926002"/>
            <a:ext cx="3408680" cy="1015663"/>
          </a:xfrm>
          <a:prstGeom prst="rect">
            <a:avLst/>
          </a:prstGeom>
          <a:noFill/>
          <a:ln>
            <a:solidFill>
              <a:schemeClr val="tx1">
                <a:lumMod val="95000"/>
                <a:lumOff val="5000"/>
              </a:schemeClr>
            </a:solidFill>
          </a:ln>
        </p:spPr>
        <p:txBody>
          <a:bodyPr wrap="square">
            <a:spAutoFit/>
          </a:bodyPr>
          <a:lstStyle/>
          <a:p>
            <a:r>
              <a:rPr lang="en-US" sz="1200" dirty="0"/>
              <a:t>algorithms ("KNN":</a:t>
            </a:r>
            <a:r>
              <a:rPr lang="en-US" sz="1200" dirty="0" err="1"/>
              <a:t>knn_cv.best_score</a:t>
            </a:r>
            <a:r>
              <a:rPr lang="en-US" sz="1200" dirty="0"/>
              <a:t>,</a:t>
            </a:r>
          </a:p>
          <a:p>
            <a:r>
              <a:rPr lang="en-US" sz="1200" dirty="0"/>
              <a:t>Decision </a:t>
            </a:r>
            <a:r>
              <a:rPr lang="en-US" sz="1200" dirty="0" err="1"/>
              <a:t>Tree'stree_cv.best_score</a:t>
            </a:r>
            <a:endParaRPr lang="en-US" sz="1200" dirty="0"/>
          </a:p>
          <a:p>
            <a:r>
              <a:rPr lang="en-US" sz="1200" dirty="0"/>
              <a:t>Logistic Regression':</a:t>
            </a:r>
            <a:r>
              <a:rPr lang="en-US" sz="1200" dirty="0" err="1"/>
              <a:t>logreg_cv.best_score</a:t>
            </a:r>
            <a:r>
              <a:rPr lang="en-US" sz="1200" dirty="0"/>
              <a:t>_)</a:t>
            </a:r>
          </a:p>
          <a:p>
            <a:r>
              <a:rPr lang="en-US" sz="1200" dirty="0"/>
              <a:t>best algorithm=max(algorithms, keys lambda x:</a:t>
            </a:r>
          </a:p>
          <a:p>
            <a:r>
              <a:rPr lang="en-US" sz="1200" dirty="0"/>
              <a:t>algorithms[x])</a:t>
            </a:r>
          </a:p>
        </p:txBody>
      </p:sp>
      <p:sp>
        <p:nvSpPr>
          <p:cNvPr id="11" name="TextBox 10">
            <a:extLst>
              <a:ext uri="{FF2B5EF4-FFF2-40B4-BE49-F238E27FC236}">
                <a16:creationId xmlns:a16="http://schemas.microsoft.com/office/drawing/2014/main" id="{6FECB82A-C646-AD20-25B9-38E8988BC6BA}"/>
              </a:ext>
            </a:extLst>
          </p:cNvPr>
          <p:cNvSpPr txBox="1"/>
          <p:nvPr/>
        </p:nvSpPr>
        <p:spPr>
          <a:xfrm>
            <a:off x="6096000" y="2963075"/>
            <a:ext cx="6172200" cy="923330"/>
          </a:xfrm>
          <a:prstGeom prst="rect">
            <a:avLst/>
          </a:prstGeom>
          <a:noFill/>
        </p:spPr>
        <p:txBody>
          <a:bodyPr wrap="square">
            <a:spAutoFit/>
          </a:bodyPr>
          <a:lstStyle/>
          <a:p>
            <a:r>
              <a:rPr lang="en-US" dirty="0"/>
              <a:t>Finding Best Performing Classification Model</a:t>
            </a:r>
          </a:p>
          <a:p>
            <a:r>
              <a:rPr lang="en-US" dirty="0"/>
              <a:t>The model with best accuracy score wins the best performing model</a:t>
            </a:r>
          </a:p>
        </p:txBody>
      </p:sp>
      <p:pic>
        <p:nvPicPr>
          <p:cNvPr id="15" name="Picture 14">
            <a:extLst>
              <a:ext uri="{FF2B5EF4-FFF2-40B4-BE49-F238E27FC236}">
                <a16:creationId xmlns:a16="http://schemas.microsoft.com/office/drawing/2014/main" id="{F8DC3758-08A8-CA0E-8EB3-CDEAF5AD0A41}"/>
              </a:ext>
            </a:extLst>
          </p:cNvPr>
          <p:cNvPicPr>
            <a:picLocks noChangeAspect="1"/>
          </p:cNvPicPr>
          <p:nvPr/>
        </p:nvPicPr>
        <p:blipFill>
          <a:blip r:embed="rId2">
            <a:extLst>
              <a:ext uri="{28A0092B-C50C-407E-A947-70E740481C1C}">
                <a14:useLocalDpi xmlns:a14="http://schemas.microsoft.com/office/drawing/2010/main" val="0"/>
              </a:ext>
            </a:extLst>
          </a:blip>
          <a:srcRect t="45878" b="5"/>
          <a:stretch>
            <a:fillRect/>
          </a:stretch>
        </p:blipFill>
        <p:spPr>
          <a:xfrm>
            <a:off x="898728" y="3909396"/>
            <a:ext cx="9967824" cy="2853870"/>
          </a:xfrm>
          <a:prstGeom prst="rect">
            <a:avLst/>
          </a:prstGeom>
        </p:spPr>
      </p:pic>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9C7C3C0F-2FC9-2C15-BD81-9FAF5614658F}"/>
                  </a:ext>
                </a:extLst>
              </p14:cNvPr>
              <p14:cNvContentPartPr/>
              <p14:nvPr/>
            </p14:nvContentPartPr>
            <p14:xfrm>
              <a:off x="1188320" y="4032960"/>
              <a:ext cx="1382400" cy="720"/>
            </p14:xfrm>
          </p:contentPart>
        </mc:Choice>
        <mc:Fallback xmlns="">
          <p:pic>
            <p:nvPicPr>
              <p:cNvPr id="17" name="Ink 16">
                <a:extLst>
                  <a:ext uri="{FF2B5EF4-FFF2-40B4-BE49-F238E27FC236}">
                    <a16:creationId xmlns:a16="http://schemas.microsoft.com/office/drawing/2014/main" id="{9C7C3C0F-2FC9-2C15-BD81-9FAF5614658F}"/>
                  </a:ext>
                </a:extLst>
              </p:cNvPr>
              <p:cNvPicPr/>
              <p:nvPr/>
            </p:nvPicPr>
            <p:blipFill>
              <a:blip r:embed="rId4"/>
              <a:stretch>
                <a:fillRect/>
              </a:stretch>
            </p:blipFill>
            <p:spPr>
              <a:xfrm>
                <a:off x="1125320" y="3906960"/>
                <a:ext cx="1508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2B67EAAD-F0A8-787E-ECE2-485DA5A163F1}"/>
                  </a:ext>
                </a:extLst>
              </p14:cNvPr>
              <p14:cNvContentPartPr/>
              <p14:nvPr/>
            </p14:nvContentPartPr>
            <p14:xfrm>
              <a:off x="849560" y="4013160"/>
              <a:ext cx="266400" cy="146160"/>
            </p14:xfrm>
          </p:contentPart>
        </mc:Choice>
        <mc:Fallback xmlns="">
          <p:pic>
            <p:nvPicPr>
              <p:cNvPr id="18" name="Ink 17">
                <a:extLst>
                  <a:ext uri="{FF2B5EF4-FFF2-40B4-BE49-F238E27FC236}">
                    <a16:creationId xmlns:a16="http://schemas.microsoft.com/office/drawing/2014/main" id="{2B67EAAD-F0A8-787E-ECE2-485DA5A163F1}"/>
                  </a:ext>
                </a:extLst>
              </p:cNvPr>
              <p:cNvPicPr/>
              <p:nvPr/>
            </p:nvPicPr>
            <p:blipFill>
              <a:blip r:embed="rId6"/>
              <a:stretch>
                <a:fillRect/>
              </a:stretch>
            </p:blipFill>
            <p:spPr>
              <a:xfrm>
                <a:off x="786920" y="3950160"/>
                <a:ext cx="3920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A7354081-60F8-F3F9-75CA-57D4DBCF270C}"/>
                  </a:ext>
                </a:extLst>
              </p14:cNvPr>
              <p14:cNvContentPartPr/>
              <p14:nvPr/>
            </p14:nvContentPartPr>
            <p14:xfrm>
              <a:off x="5052920" y="3843240"/>
              <a:ext cx="896040" cy="769320"/>
            </p14:xfrm>
          </p:contentPart>
        </mc:Choice>
        <mc:Fallback xmlns="">
          <p:pic>
            <p:nvPicPr>
              <p:cNvPr id="19" name="Ink 18">
                <a:extLst>
                  <a:ext uri="{FF2B5EF4-FFF2-40B4-BE49-F238E27FC236}">
                    <a16:creationId xmlns:a16="http://schemas.microsoft.com/office/drawing/2014/main" id="{A7354081-60F8-F3F9-75CA-57D4DBCF270C}"/>
                  </a:ext>
                </a:extLst>
              </p:cNvPr>
              <p:cNvPicPr/>
              <p:nvPr/>
            </p:nvPicPr>
            <p:blipFill>
              <a:blip r:embed="rId8"/>
              <a:stretch>
                <a:fillRect/>
              </a:stretch>
            </p:blipFill>
            <p:spPr>
              <a:xfrm>
                <a:off x="4989920" y="3780240"/>
                <a:ext cx="1021680" cy="89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D52F47F5-4F58-D533-3194-4CC8B4E9B117}"/>
                  </a:ext>
                </a:extLst>
              </p14:cNvPr>
              <p14:cNvContentPartPr/>
              <p14:nvPr/>
            </p14:nvContentPartPr>
            <p14:xfrm>
              <a:off x="4606520" y="4615080"/>
              <a:ext cx="700920" cy="210960"/>
            </p14:xfrm>
          </p:contentPart>
        </mc:Choice>
        <mc:Fallback xmlns="">
          <p:pic>
            <p:nvPicPr>
              <p:cNvPr id="20" name="Ink 19">
                <a:extLst>
                  <a:ext uri="{FF2B5EF4-FFF2-40B4-BE49-F238E27FC236}">
                    <a16:creationId xmlns:a16="http://schemas.microsoft.com/office/drawing/2014/main" id="{D52F47F5-4F58-D533-3194-4CC8B4E9B117}"/>
                  </a:ext>
                </a:extLst>
              </p:cNvPr>
              <p:cNvPicPr/>
              <p:nvPr/>
            </p:nvPicPr>
            <p:blipFill>
              <a:blip r:embed="rId10"/>
              <a:stretch>
                <a:fillRect/>
              </a:stretch>
            </p:blipFill>
            <p:spPr>
              <a:xfrm>
                <a:off x="4543880" y="4552080"/>
                <a:ext cx="8265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292C7E13-FCF7-6B57-8E6F-0DA4BBE98569}"/>
                  </a:ext>
                </a:extLst>
              </p14:cNvPr>
              <p14:cNvContentPartPr/>
              <p14:nvPr/>
            </p14:nvContentPartPr>
            <p14:xfrm>
              <a:off x="4642520" y="4785000"/>
              <a:ext cx="572040" cy="182520"/>
            </p14:xfrm>
          </p:contentPart>
        </mc:Choice>
        <mc:Fallback xmlns="">
          <p:pic>
            <p:nvPicPr>
              <p:cNvPr id="21" name="Ink 20">
                <a:extLst>
                  <a:ext uri="{FF2B5EF4-FFF2-40B4-BE49-F238E27FC236}">
                    <a16:creationId xmlns:a16="http://schemas.microsoft.com/office/drawing/2014/main" id="{292C7E13-FCF7-6B57-8E6F-0DA4BBE98569}"/>
                  </a:ext>
                </a:extLst>
              </p:cNvPr>
              <p:cNvPicPr/>
              <p:nvPr/>
            </p:nvPicPr>
            <p:blipFill>
              <a:blip r:embed="rId12"/>
              <a:stretch>
                <a:fillRect/>
              </a:stretch>
            </p:blipFill>
            <p:spPr>
              <a:xfrm>
                <a:off x="4579880" y="4722000"/>
                <a:ext cx="6976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3C816030-F4AF-4C67-78A5-D0D289124B71}"/>
                  </a:ext>
                </a:extLst>
              </p14:cNvPr>
              <p14:cNvContentPartPr/>
              <p14:nvPr/>
            </p14:nvContentPartPr>
            <p14:xfrm>
              <a:off x="5052560" y="4405560"/>
              <a:ext cx="518400" cy="428760"/>
            </p14:xfrm>
          </p:contentPart>
        </mc:Choice>
        <mc:Fallback xmlns="">
          <p:pic>
            <p:nvPicPr>
              <p:cNvPr id="22" name="Ink 21">
                <a:extLst>
                  <a:ext uri="{FF2B5EF4-FFF2-40B4-BE49-F238E27FC236}">
                    <a16:creationId xmlns:a16="http://schemas.microsoft.com/office/drawing/2014/main" id="{3C816030-F4AF-4C67-78A5-D0D289124B71}"/>
                  </a:ext>
                </a:extLst>
              </p:cNvPr>
              <p:cNvPicPr/>
              <p:nvPr/>
            </p:nvPicPr>
            <p:blipFill>
              <a:blip r:embed="rId14"/>
              <a:stretch>
                <a:fillRect/>
              </a:stretch>
            </p:blipFill>
            <p:spPr>
              <a:xfrm>
                <a:off x="4989920" y="4342920"/>
                <a:ext cx="6440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B24F6196-0ECD-93E4-6C77-8D1FFE1711CA}"/>
                  </a:ext>
                </a:extLst>
              </p14:cNvPr>
              <p14:cNvContentPartPr/>
              <p14:nvPr/>
            </p14:nvContentPartPr>
            <p14:xfrm>
              <a:off x="5861840" y="4044840"/>
              <a:ext cx="824040" cy="405360"/>
            </p14:xfrm>
          </p:contentPart>
        </mc:Choice>
        <mc:Fallback xmlns="">
          <p:pic>
            <p:nvPicPr>
              <p:cNvPr id="23" name="Ink 22">
                <a:extLst>
                  <a:ext uri="{FF2B5EF4-FFF2-40B4-BE49-F238E27FC236}">
                    <a16:creationId xmlns:a16="http://schemas.microsoft.com/office/drawing/2014/main" id="{B24F6196-0ECD-93E4-6C77-8D1FFE1711CA}"/>
                  </a:ext>
                </a:extLst>
              </p:cNvPr>
              <p:cNvPicPr/>
              <p:nvPr/>
            </p:nvPicPr>
            <p:blipFill>
              <a:blip r:embed="rId16"/>
              <a:stretch>
                <a:fillRect/>
              </a:stretch>
            </p:blipFill>
            <p:spPr>
              <a:xfrm>
                <a:off x="5798840" y="3982200"/>
                <a:ext cx="9496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1AC361F3-80F6-510A-B0D7-61F8CDDF350C}"/>
                  </a:ext>
                </a:extLst>
              </p14:cNvPr>
              <p14:cNvContentPartPr/>
              <p14:nvPr/>
            </p14:nvContentPartPr>
            <p14:xfrm>
              <a:off x="5560520" y="3833880"/>
              <a:ext cx="689400" cy="704880"/>
            </p14:xfrm>
          </p:contentPart>
        </mc:Choice>
        <mc:Fallback xmlns="">
          <p:pic>
            <p:nvPicPr>
              <p:cNvPr id="24" name="Ink 23">
                <a:extLst>
                  <a:ext uri="{FF2B5EF4-FFF2-40B4-BE49-F238E27FC236}">
                    <a16:creationId xmlns:a16="http://schemas.microsoft.com/office/drawing/2014/main" id="{1AC361F3-80F6-510A-B0D7-61F8CDDF350C}"/>
                  </a:ext>
                </a:extLst>
              </p:cNvPr>
              <p:cNvPicPr/>
              <p:nvPr/>
            </p:nvPicPr>
            <p:blipFill>
              <a:blip r:embed="rId18"/>
              <a:stretch>
                <a:fillRect/>
              </a:stretch>
            </p:blipFill>
            <p:spPr>
              <a:xfrm>
                <a:off x="5497520" y="3771240"/>
                <a:ext cx="8150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C81CB92B-1618-B075-820E-8AB838B70DC9}"/>
                  </a:ext>
                </a:extLst>
              </p14:cNvPr>
              <p14:cNvContentPartPr/>
              <p14:nvPr/>
            </p14:nvContentPartPr>
            <p14:xfrm rot="-237821">
              <a:off x="4425549" y="5451896"/>
              <a:ext cx="360142" cy="342728"/>
            </p14:xfrm>
          </p:contentPart>
        </mc:Choice>
        <mc:Fallback xmlns="">
          <p:pic>
            <p:nvPicPr>
              <p:cNvPr id="26" name="Ink 25">
                <a:extLst>
                  <a:ext uri="{FF2B5EF4-FFF2-40B4-BE49-F238E27FC236}">
                    <a16:creationId xmlns:a16="http://schemas.microsoft.com/office/drawing/2014/main" id="{C81CB92B-1618-B075-820E-8AB838B70DC9}"/>
                  </a:ext>
                </a:extLst>
              </p:cNvPr>
              <p:cNvPicPr/>
              <p:nvPr/>
            </p:nvPicPr>
            <p:blipFill>
              <a:blip r:embed="rId20"/>
              <a:stretch>
                <a:fillRect/>
              </a:stretch>
            </p:blipFill>
            <p:spPr>
              <a:xfrm rot="-237821">
                <a:off x="4362524" y="5388895"/>
                <a:ext cx="485832" cy="468371"/>
              </a:xfrm>
              <a:prstGeom prst="rect">
                <a:avLst/>
              </a:prstGeom>
            </p:spPr>
          </p:pic>
        </mc:Fallback>
      </mc:AlternateContent>
      <p:grpSp>
        <p:nvGrpSpPr>
          <p:cNvPr id="34" name="Group 33">
            <a:extLst>
              <a:ext uri="{FF2B5EF4-FFF2-40B4-BE49-F238E27FC236}">
                <a16:creationId xmlns:a16="http://schemas.microsoft.com/office/drawing/2014/main" id="{0E2F5302-2338-D0DE-912E-7F2BC694FE2A}"/>
              </a:ext>
            </a:extLst>
          </p:cNvPr>
          <p:cNvGrpSpPr/>
          <p:nvPr/>
        </p:nvGrpSpPr>
        <p:grpSpPr>
          <a:xfrm>
            <a:off x="4297280" y="5013600"/>
            <a:ext cx="802800" cy="853920"/>
            <a:chOff x="4297280" y="5013600"/>
            <a:chExt cx="802800" cy="853920"/>
          </a:xfrm>
        </p:grpSpPr>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50B4292E-E557-3B44-3327-A095F3C0FAA2}"/>
                    </a:ext>
                  </a:extLst>
                </p14:cNvPr>
                <p14:cNvContentPartPr/>
                <p14:nvPr/>
              </p14:nvContentPartPr>
              <p14:xfrm>
                <a:off x="4337600" y="5689320"/>
                <a:ext cx="279000" cy="178200"/>
              </p14:xfrm>
            </p:contentPart>
          </mc:Choice>
          <mc:Fallback xmlns="">
            <p:pic>
              <p:nvPicPr>
                <p:cNvPr id="27" name="Ink 26">
                  <a:extLst>
                    <a:ext uri="{FF2B5EF4-FFF2-40B4-BE49-F238E27FC236}">
                      <a16:creationId xmlns:a16="http://schemas.microsoft.com/office/drawing/2014/main" id="{50B4292E-E557-3B44-3327-A095F3C0FAA2}"/>
                    </a:ext>
                  </a:extLst>
                </p:cNvPr>
                <p:cNvPicPr/>
                <p:nvPr/>
              </p:nvPicPr>
              <p:blipFill>
                <a:blip r:embed="rId22"/>
                <a:stretch>
                  <a:fillRect/>
                </a:stretch>
              </p:blipFill>
              <p:spPr>
                <a:xfrm>
                  <a:off x="4274960" y="5626320"/>
                  <a:ext cx="4046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AC2B4C87-C8E1-6F81-5786-64EA12EEB6FC}"/>
                    </a:ext>
                  </a:extLst>
                </p14:cNvPr>
                <p14:cNvContentPartPr/>
                <p14:nvPr/>
              </p14:nvContentPartPr>
              <p14:xfrm>
                <a:off x="4297280" y="5628120"/>
                <a:ext cx="240840" cy="175680"/>
              </p14:xfrm>
            </p:contentPart>
          </mc:Choice>
          <mc:Fallback xmlns="">
            <p:pic>
              <p:nvPicPr>
                <p:cNvPr id="28" name="Ink 27">
                  <a:extLst>
                    <a:ext uri="{FF2B5EF4-FFF2-40B4-BE49-F238E27FC236}">
                      <a16:creationId xmlns:a16="http://schemas.microsoft.com/office/drawing/2014/main" id="{AC2B4C87-C8E1-6F81-5786-64EA12EEB6FC}"/>
                    </a:ext>
                  </a:extLst>
                </p:cNvPr>
                <p:cNvPicPr/>
                <p:nvPr/>
              </p:nvPicPr>
              <p:blipFill>
                <a:blip r:embed="rId24"/>
                <a:stretch>
                  <a:fillRect/>
                </a:stretch>
              </p:blipFill>
              <p:spPr>
                <a:xfrm>
                  <a:off x="4234640" y="5565480"/>
                  <a:ext cx="3664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66A39D4C-4733-FD70-3908-1F5CAA6BA053}"/>
                    </a:ext>
                  </a:extLst>
                </p14:cNvPr>
                <p14:cNvContentPartPr/>
                <p14:nvPr/>
              </p14:nvContentPartPr>
              <p14:xfrm>
                <a:off x="4338320" y="5408880"/>
                <a:ext cx="389880" cy="350280"/>
              </p14:xfrm>
            </p:contentPart>
          </mc:Choice>
          <mc:Fallback xmlns="">
            <p:pic>
              <p:nvPicPr>
                <p:cNvPr id="30" name="Ink 29">
                  <a:extLst>
                    <a:ext uri="{FF2B5EF4-FFF2-40B4-BE49-F238E27FC236}">
                      <a16:creationId xmlns:a16="http://schemas.microsoft.com/office/drawing/2014/main" id="{66A39D4C-4733-FD70-3908-1F5CAA6BA053}"/>
                    </a:ext>
                  </a:extLst>
                </p:cNvPr>
                <p:cNvPicPr/>
                <p:nvPr/>
              </p:nvPicPr>
              <p:blipFill>
                <a:blip r:embed="rId26"/>
                <a:stretch>
                  <a:fillRect/>
                </a:stretch>
              </p:blipFill>
              <p:spPr>
                <a:xfrm>
                  <a:off x="4275680" y="5346240"/>
                  <a:ext cx="51552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753CC8A1-1F86-2C5E-EA43-1B04A5E52F6C}"/>
                    </a:ext>
                  </a:extLst>
                </p14:cNvPr>
                <p14:cNvContentPartPr/>
                <p14:nvPr/>
              </p14:nvContentPartPr>
              <p14:xfrm>
                <a:off x="4317440" y="5269560"/>
                <a:ext cx="453240" cy="143640"/>
              </p14:xfrm>
            </p:contentPart>
          </mc:Choice>
          <mc:Fallback xmlns="">
            <p:pic>
              <p:nvPicPr>
                <p:cNvPr id="31" name="Ink 30">
                  <a:extLst>
                    <a:ext uri="{FF2B5EF4-FFF2-40B4-BE49-F238E27FC236}">
                      <a16:creationId xmlns:a16="http://schemas.microsoft.com/office/drawing/2014/main" id="{753CC8A1-1F86-2C5E-EA43-1B04A5E52F6C}"/>
                    </a:ext>
                  </a:extLst>
                </p:cNvPr>
                <p:cNvPicPr/>
                <p:nvPr/>
              </p:nvPicPr>
              <p:blipFill>
                <a:blip r:embed="rId28"/>
                <a:stretch>
                  <a:fillRect/>
                </a:stretch>
              </p:blipFill>
              <p:spPr>
                <a:xfrm>
                  <a:off x="4254800" y="5206560"/>
                  <a:ext cx="578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EB65CE56-B026-36C4-972A-2259D54426F3}"/>
                    </a:ext>
                  </a:extLst>
                </p14:cNvPr>
                <p14:cNvContentPartPr/>
                <p14:nvPr/>
              </p14:nvContentPartPr>
              <p14:xfrm>
                <a:off x="4741880" y="5013600"/>
                <a:ext cx="229320" cy="290520"/>
              </p14:xfrm>
            </p:contentPart>
          </mc:Choice>
          <mc:Fallback xmlns="">
            <p:pic>
              <p:nvPicPr>
                <p:cNvPr id="32" name="Ink 31">
                  <a:extLst>
                    <a:ext uri="{FF2B5EF4-FFF2-40B4-BE49-F238E27FC236}">
                      <a16:creationId xmlns:a16="http://schemas.microsoft.com/office/drawing/2014/main" id="{EB65CE56-B026-36C4-972A-2259D54426F3}"/>
                    </a:ext>
                  </a:extLst>
                </p:cNvPr>
                <p:cNvPicPr/>
                <p:nvPr/>
              </p:nvPicPr>
              <p:blipFill>
                <a:blip r:embed="rId30"/>
                <a:stretch>
                  <a:fillRect/>
                </a:stretch>
              </p:blipFill>
              <p:spPr>
                <a:xfrm>
                  <a:off x="4679240" y="4950960"/>
                  <a:ext cx="3549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6740BEE2-3CB7-D52A-FEFA-B46218ABE99F}"/>
                    </a:ext>
                  </a:extLst>
                </p14:cNvPr>
                <p14:cNvContentPartPr/>
                <p14:nvPr/>
              </p14:nvContentPartPr>
              <p14:xfrm>
                <a:off x="5018720" y="5048880"/>
                <a:ext cx="81360" cy="51120"/>
              </p14:xfrm>
            </p:contentPart>
          </mc:Choice>
          <mc:Fallback xmlns="">
            <p:pic>
              <p:nvPicPr>
                <p:cNvPr id="33" name="Ink 32">
                  <a:extLst>
                    <a:ext uri="{FF2B5EF4-FFF2-40B4-BE49-F238E27FC236}">
                      <a16:creationId xmlns:a16="http://schemas.microsoft.com/office/drawing/2014/main" id="{6740BEE2-3CB7-D52A-FEFA-B46218ABE99F}"/>
                    </a:ext>
                  </a:extLst>
                </p:cNvPr>
                <p:cNvPicPr/>
                <p:nvPr/>
              </p:nvPicPr>
              <p:blipFill>
                <a:blip r:embed="rId32"/>
                <a:stretch>
                  <a:fillRect/>
                </a:stretch>
              </p:blipFill>
              <p:spPr>
                <a:xfrm>
                  <a:off x="4956080" y="4986240"/>
                  <a:ext cx="20700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B602F0EC-5374-6A68-2C88-DFF03E075D15}"/>
                  </a:ext>
                </a:extLst>
              </p14:cNvPr>
              <p14:cNvContentPartPr/>
              <p14:nvPr/>
            </p14:nvContentPartPr>
            <p14:xfrm>
              <a:off x="4490240" y="5110080"/>
              <a:ext cx="650520" cy="20520"/>
            </p14:xfrm>
          </p:contentPart>
        </mc:Choice>
        <mc:Fallback xmlns="">
          <p:pic>
            <p:nvPicPr>
              <p:cNvPr id="36" name="Ink 35">
                <a:extLst>
                  <a:ext uri="{FF2B5EF4-FFF2-40B4-BE49-F238E27FC236}">
                    <a16:creationId xmlns:a16="http://schemas.microsoft.com/office/drawing/2014/main" id="{B602F0EC-5374-6A68-2C88-DFF03E075D15}"/>
                  </a:ext>
                </a:extLst>
              </p:cNvPr>
              <p:cNvPicPr/>
              <p:nvPr/>
            </p:nvPicPr>
            <p:blipFill>
              <a:blip r:embed="rId34"/>
              <a:stretch>
                <a:fillRect/>
              </a:stretch>
            </p:blipFill>
            <p:spPr>
              <a:xfrm>
                <a:off x="4427240" y="5047080"/>
                <a:ext cx="7761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8F841326-A620-7839-1510-CCA469D84549}"/>
                  </a:ext>
                </a:extLst>
              </p14:cNvPr>
              <p14:cNvContentPartPr/>
              <p14:nvPr/>
            </p14:nvContentPartPr>
            <p14:xfrm>
              <a:off x="4205840" y="5221680"/>
              <a:ext cx="813960" cy="720"/>
            </p14:xfrm>
          </p:contentPart>
        </mc:Choice>
        <mc:Fallback xmlns="">
          <p:pic>
            <p:nvPicPr>
              <p:cNvPr id="38" name="Ink 37">
                <a:extLst>
                  <a:ext uri="{FF2B5EF4-FFF2-40B4-BE49-F238E27FC236}">
                    <a16:creationId xmlns:a16="http://schemas.microsoft.com/office/drawing/2014/main" id="{8F841326-A620-7839-1510-CCA469D84549}"/>
                  </a:ext>
                </a:extLst>
              </p:cNvPr>
              <p:cNvPicPr/>
              <p:nvPr/>
            </p:nvPicPr>
            <p:blipFill>
              <a:blip r:embed="rId36"/>
              <a:stretch>
                <a:fillRect/>
              </a:stretch>
            </p:blipFill>
            <p:spPr>
              <a:xfrm>
                <a:off x="4142840" y="5095680"/>
                <a:ext cx="939600" cy="252000"/>
              </a:xfrm>
              <a:prstGeom prst="rect">
                <a:avLst/>
              </a:prstGeom>
            </p:spPr>
          </p:pic>
        </mc:Fallback>
      </mc:AlternateContent>
    </p:spTree>
    <p:extLst>
      <p:ext uri="{BB962C8B-B14F-4D97-AF65-F5344CB8AC3E}">
        <p14:creationId xmlns:p14="http://schemas.microsoft.com/office/powerpoint/2010/main" val="15716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2011">
              <a:srgbClr val="FFD629"/>
            </a:gs>
            <a:gs pos="50000">
              <a:schemeClr val="bg1"/>
            </a:gs>
            <a:gs pos="83000">
              <a:srgbClr val="FFD629"/>
            </a:gs>
            <a:gs pos="100000">
              <a:srgbClr val="FFD629"/>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92378-59CE-8602-D624-54A14F962557}"/>
              </a:ext>
            </a:extLst>
          </p:cNvPr>
          <p:cNvSpPr txBox="1"/>
          <p:nvPr/>
        </p:nvSpPr>
        <p:spPr>
          <a:xfrm>
            <a:off x="0" y="104894"/>
            <a:ext cx="6096000" cy="923330"/>
          </a:xfrm>
          <a:prstGeom prst="rect">
            <a:avLst/>
          </a:prstGeom>
          <a:noFill/>
        </p:spPr>
        <p:txBody>
          <a:bodyPr wrap="square">
            <a:spAutoFit/>
          </a:bodyPr>
          <a:lstStyle/>
          <a:p>
            <a:r>
              <a:rPr lang="en-US" sz="5400" dirty="0">
                <a:latin typeface="Algerian" panose="04020705040A02060702" pitchFamily="82" charset="0"/>
              </a:rPr>
              <a:t>Results</a:t>
            </a:r>
            <a:endParaRPr lang="en-US" sz="3600" dirty="0">
              <a:latin typeface="Algerian" panose="04020705040A02060702" pitchFamily="82" charset="0"/>
            </a:endParaRPr>
          </a:p>
        </p:txBody>
      </p:sp>
      <p:pic>
        <p:nvPicPr>
          <p:cNvPr id="5" name="Picture 4">
            <a:extLst>
              <a:ext uri="{FF2B5EF4-FFF2-40B4-BE49-F238E27FC236}">
                <a16:creationId xmlns:a16="http://schemas.microsoft.com/office/drawing/2014/main" id="{7D49F8A9-3B5D-5377-A751-D544AB444A25}"/>
              </a:ext>
            </a:extLst>
          </p:cNvPr>
          <p:cNvPicPr>
            <a:picLocks noChangeAspect="1"/>
          </p:cNvPicPr>
          <p:nvPr/>
        </p:nvPicPr>
        <p:blipFill>
          <a:blip r:embed="rId2">
            <a:extLst>
              <a:ext uri="{28A0092B-C50C-407E-A947-70E740481C1C}">
                <a14:useLocalDpi xmlns:a14="http://schemas.microsoft.com/office/drawing/2010/main" val="0"/>
              </a:ext>
            </a:extLst>
          </a:blip>
          <a:srcRect t="22283" b="27724"/>
          <a:stretch>
            <a:fillRect/>
          </a:stretch>
        </p:blipFill>
        <p:spPr>
          <a:xfrm>
            <a:off x="1" y="1747519"/>
            <a:ext cx="4785360" cy="3779521"/>
          </a:xfrm>
          <a:prstGeom prst="rect">
            <a:avLst/>
          </a:prstGeom>
        </p:spPr>
      </p:pic>
      <p:graphicFrame>
        <p:nvGraphicFramePr>
          <p:cNvPr id="6" name="Diagram 5">
            <a:extLst>
              <a:ext uri="{FF2B5EF4-FFF2-40B4-BE49-F238E27FC236}">
                <a16:creationId xmlns:a16="http://schemas.microsoft.com/office/drawing/2014/main" id="{05C565EF-595D-3ABE-4579-1A1E5D755E03}"/>
              </a:ext>
            </a:extLst>
          </p:cNvPr>
          <p:cNvGraphicFramePr/>
          <p:nvPr>
            <p:extLst>
              <p:ext uri="{D42A27DB-BD31-4B8C-83A1-F6EECF244321}">
                <p14:modId xmlns:p14="http://schemas.microsoft.com/office/powerpoint/2010/main" val="152594218"/>
              </p:ext>
            </p:extLst>
          </p:nvPr>
        </p:nvGraphicFramePr>
        <p:xfrm>
          <a:off x="5171439" y="863600"/>
          <a:ext cx="7020560" cy="5002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0324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BAD1FC-0798-EBCF-1E05-882EDE84C3A4}"/>
              </a:ext>
            </a:extLst>
          </p:cNvPr>
          <p:cNvSpPr txBox="1"/>
          <p:nvPr/>
        </p:nvSpPr>
        <p:spPr>
          <a:xfrm>
            <a:off x="0" y="4866640"/>
            <a:ext cx="7467600" cy="741680"/>
          </a:xfrm>
          <a:prstGeom prst="rect">
            <a:avLst/>
          </a:prstGeom>
          <a:solidFill>
            <a:schemeClr val="accent2"/>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9C84826-0857-D4F7-EC78-4590C0C5D69D}"/>
              </a:ext>
            </a:extLst>
          </p:cNvPr>
          <p:cNvSpPr txBox="1"/>
          <p:nvPr/>
        </p:nvSpPr>
        <p:spPr>
          <a:xfrm>
            <a:off x="162560" y="4074160"/>
            <a:ext cx="9001760" cy="769441"/>
          </a:xfrm>
          <a:prstGeom prst="rect">
            <a:avLst/>
          </a:prstGeom>
          <a:noFill/>
        </p:spPr>
        <p:txBody>
          <a:bodyPr wrap="square" rtlCol="0">
            <a:spAutoFit/>
          </a:bodyPr>
          <a:lstStyle/>
          <a:p>
            <a:r>
              <a:rPr lang="en-US" sz="4400" dirty="0">
                <a:latin typeface="Algerian" panose="04020705040A02060702" pitchFamily="82" charset="0"/>
              </a:rPr>
              <a:t>EDA with Visualization</a:t>
            </a:r>
          </a:p>
        </p:txBody>
      </p:sp>
    </p:spTree>
    <p:extLst>
      <p:ext uri="{BB962C8B-B14F-4D97-AF65-F5344CB8AC3E}">
        <p14:creationId xmlns:p14="http://schemas.microsoft.com/office/powerpoint/2010/main" val="1275003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CrisscrossEtching/>
                    </a14:imgEffect>
                    <a14:imgEffect>
                      <a14:brightnessContrast bright="40000"/>
                    </a14:imgEffect>
                  </a14:imgLayer>
                </a14:imgProps>
              </a:ext>
              <a:ext uri="{837473B0-CC2E-450A-ABE3-18F120FF3D39}">
                <a1611:picAttrSrcUrl xmlns:a1611="http://schemas.microsoft.com/office/drawing/2016/11/main" r:id="rId4"/>
              </a:ext>
            </a:extLst>
          </a:blip>
          <a:srcRect/>
          <a:stretch>
            <a:fillRect l="-6000" t="-66000" r="-3000" b="-6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03BB44-9014-573D-4623-80C413E41ED9}"/>
              </a:ext>
            </a:extLst>
          </p:cNvPr>
          <p:cNvSpPr txBox="1"/>
          <p:nvPr/>
        </p:nvSpPr>
        <p:spPr>
          <a:xfrm>
            <a:off x="0" y="0"/>
            <a:ext cx="12191999" cy="2204720"/>
          </a:xfrm>
          <a:prstGeom prst="rect">
            <a:avLst/>
          </a:prstGeom>
          <a:solidFill>
            <a:schemeClr val="bg1"/>
          </a:solidFill>
        </p:spPr>
        <p:txBody>
          <a:bodyPr wrap="square" rtlCol="0">
            <a:spAutoFit/>
          </a:bodyPr>
          <a:lstStyle/>
          <a:p>
            <a:endParaRPr lang="en-US" dirty="0"/>
          </a:p>
        </p:txBody>
      </p:sp>
      <p:sp>
        <p:nvSpPr>
          <p:cNvPr id="3" name="Rectangle 2">
            <a:extLst>
              <a:ext uri="{FF2B5EF4-FFF2-40B4-BE49-F238E27FC236}">
                <a16:creationId xmlns:a16="http://schemas.microsoft.com/office/drawing/2014/main" id="{5D64A423-0CB9-E1FA-6F64-2A81CF03C29D}"/>
              </a:ext>
            </a:extLst>
          </p:cNvPr>
          <p:cNvSpPr/>
          <p:nvPr/>
        </p:nvSpPr>
        <p:spPr>
          <a:xfrm>
            <a:off x="390605" y="130829"/>
            <a:ext cx="3248334" cy="923330"/>
          </a:xfrm>
          <a:prstGeom prst="rect">
            <a:avLst/>
          </a:prstGeom>
          <a:noFill/>
        </p:spPr>
        <p:txBody>
          <a:bodyPr wrap="square" lIns="91440" tIns="45720" rIns="91440" bIns="45720">
            <a:spAutoFit/>
          </a:bodyPr>
          <a:lstStyle/>
          <a:p>
            <a:pPr algn="ctr"/>
            <a:r>
              <a:rPr lang="en-US" sz="5400" b="1" u="sng" dirty="0">
                <a:ln w="22225">
                  <a:solidFill>
                    <a:schemeClr val="accent2"/>
                  </a:solidFill>
                  <a:prstDash val="solid"/>
                </a:ln>
                <a:solidFill>
                  <a:schemeClr val="accent2">
                    <a:lumMod val="40000"/>
                    <a:lumOff val="60000"/>
                  </a:schemeClr>
                </a:solidFill>
              </a:rPr>
              <a:t>OUTLINE</a:t>
            </a:r>
            <a:endParaRPr lang="en-US" sz="5400" b="0" u="sng" cap="none" spc="0" dirty="0">
              <a:ln w="0"/>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68A34286-8F6E-EB5D-1703-EB813933E29C}"/>
              </a:ext>
            </a:extLst>
          </p:cNvPr>
          <p:cNvPicPr>
            <a:picLocks noChangeAspect="1"/>
          </p:cNvPicPr>
          <p:nvPr/>
        </p:nvPicPr>
        <p:blipFill>
          <a:blip r:embed="rId5"/>
          <a:stretch>
            <a:fillRect/>
          </a:stretch>
        </p:blipFill>
        <p:spPr>
          <a:xfrm>
            <a:off x="4975943" y="1535276"/>
            <a:ext cx="7365585" cy="5222240"/>
          </a:xfrm>
          <a:prstGeom prst="rect">
            <a:avLst/>
          </a:prstGeom>
        </p:spPr>
      </p:pic>
      <p:pic>
        <p:nvPicPr>
          <p:cNvPr id="7" name="Picture 6">
            <a:extLst>
              <a:ext uri="{FF2B5EF4-FFF2-40B4-BE49-F238E27FC236}">
                <a16:creationId xmlns:a16="http://schemas.microsoft.com/office/drawing/2014/main" id="{4E90A984-D6E6-3C80-5CF7-7F19FC8855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2" y="1635760"/>
            <a:ext cx="4644906" cy="5222240"/>
          </a:xfrm>
          <a:prstGeom prst="rect">
            <a:avLst/>
          </a:prstGeom>
        </p:spPr>
      </p:pic>
    </p:spTree>
    <p:extLst>
      <p:ext uri="{BB962C8B-B14F-4D97-AF65-F5344CB8AC3E}">
        <p14:creationId xmlns:p14="http://schemas.microsoft.com/office/powerpoint/2010/main" val="353798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5F8E76-32D7-683D-8CA9-C1D66CA8DF91}"/>
              </a:ext>
            </a:extLst>
          </p:cNvPr>
          <p:cNvSpPr txBox="1"/>
          <p:nvPr/>
        </p:nvSpPr>
        <p:spPr>
          <a:xfrm>
            <a:off x="0" y="145534"/>
            <a:ext cx="12192000" cy="707886"/>
          </a:xfrm>
          <a:prstGeom prst="rect">
            <a:avLst/>
          </a:prstGeom>
          <a:noFill/>
        </p:spPr>
        <p:txBody>
          <a:bodyPr wrap="square">
            <a:spAutoFit/>
          </a:bodyPr>
          <a:lstStyle/>
          <a:p>
            <a:r>
              <a:rPr lang="en-US" sz="4000" dirty="0">
                <a:latin typeface="Algerian" panose="04020705040A02060702" pitchFamily="82" charset="0"/>
              </a:rPr>
              <a:t>Flight Number vs. Launch Site</a:t>
            </a:r>
          </a:p>
        </p:txBody>
      </p:sp>
      <p:sp>
        <p:nvSpPr>
          <p:cNvPr id="5" name="TextBox 4">
            <a:extLst>
              <a:ext uri="{FF2B5EF4-FFF2-40B4-BE49-F238E27FC236}">
                <a16:creationId xmlns:a16="http://schemas.microsoft.com/office/drawing/2014/main" id="{CF91A7D9-14C4-EFBC-2059-4ABB307E9EA9}"/>
              </a:ext>
            </a:extLst>
          </p:cNvPr>
          <p:cNvSpPr txBox="1"/>
          <p:nvPr/>
        </p:nvSpPr>
        <p:spPr>
          <a:xfrm>
            <a:off x="144780" y="1094155"/>
            <a:ext cx="11285220" cy="369332"/>
          </a:xfrm>
          <a:prstGeom prst="rect">
            <a:avLst/>
          </a:prstGeom>
          <a:noFill/>
        </p:spPr>
        <p:txBody>
          <a:bodyPr wrap="square">
            <a:spAutoFit/>
          </a:bodyPr>
          <a:lstStyle/>
          <a:p>
            <a:pPr marL="285750" indent="-285750">
              <a:buFont typeface="Arial" panose="020B0604020202020204" pitchFamily="34" charset="0"/>
              <a:buChar char="•"/>
            </a:pPr>
            <a:r>
              <a:rPr lang="en-US" dirty="0"/>
              <a:t>With higher flight numbers (greater than 30) the success rate for the Rocket is increasing</a:t>
            </a:r>
          </a:p>
        </p:txBody>
      </p:sp>
      <p:sp>
        <p:nvSpPr>
          <p:cNvPr id="7" name="TextBox 6">
            <a:extLst>
              <a:ext uri="{FF2B5EF4-FFF2-40B4-BE49-F238E27FC236}">
                <a16:creationId xmlns:a16="http://schemas.microsoft.com/office/drawing/2014/main" id="{E4A47888-45EA-374D-0C14-7B34A8E52A1B}"/>
              </a:ext>
            </a:extLst>
          </p:cNvPr>
          <p:cNvSpPr txBox="1"/>
          <p:nvPr/>
        </p:nvSpPr>
        <p:spPr>
          <a:xfrm>
            <a:off x="896620" y="2147054"/>
            <a:ext cx="6202680" cy="369332"/>
          </a:xfrm>
          <a:prstGeom prst="rect">
            <a:avLst/>
          </a:prstGeom>
          <a:noFill/>
        </p:spPr>
        <p:txBody>
          <a:bodyPr wrap="square">
            <a:spAutoFit/>
          </a:bodyPr>
          <a:lstStyle/>
          <a:p>
            <a:r>
              <a:rPr lang="en-US" dirty="0"/>
              <a:t>Flight Number vs. Launch Site</a:t>
            </a:r>
          </a:p>
        </p:txBody>
      </p:sp>
      <p:pic>
        <p:nvPicPr>
          <p:cNvPr id="9" name="Picture 8">
            <a:extLst>
              <a:ext uri="{FF2B5EF4-FFF2-40B4-BE49-F238E27FC236}">
                <a16:creationId xmlns:a16="http://schemas.microsoft.com/office/drawing/2014/main" id="{13DB9AEC-3AF0-7649-5824-8389AF0BD201}"/>
              </a:ext>
            </a:extLst>
          </p:cNvPr>
          <p:cNvPicPr>
            <a:picLocks noChangeAspect="1"/>
          </p:cNvPicPr>
          <p:nvPr/>
        </p:nvPicPr>
        <p:blipFill>
          <a:blip r:embed="rId3">
            <a:extLst>
              <a:ext uri="{28A0092B-C50C-407E-A947-70E740481C1C}">
                <a14:useLocalDpi xmlns:a14="http://schemas.microsoft.com/office/drawing/2010/main" val="0"/>
              </a:ext>
            </a:extLst>
          </a:blip>
          <a:srcRect l="-278" t="42008" r="73" b="3892"/>
          <a:stretch>
            <a:fillRect/>
          </a:stretch>
        </p:blipFill>
        <p:spPr>
          <a:xfrm>
            <a:off x="456800" y="3085100"/>
            <a:ext cx="11846560" cy="361366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18D1BCE-4B22-32D8-5A2F-4DD3D868D2B2}"/>
                  </a:ext>
                </a:extLst>
              </p14:cNvPr>
              <p14:cNvContentPartPr/>
              <p14:nvPr/>
            </p14:nvContentPartPr>
            <p14:xfrm>
              <a:off x="5475920" y="2966280"/>
              <a:ext cx="360" cy="360"/>
            </p14:xfrm>
          </p:contentPart>
        </mc:Choice>
        <mc:Fallback xmlns="">
          <p:pic>
            <p:nvPicPr>
              <p:cNvPr id="10" name="Ink 9">
                <a:extLst>
                  <a:ext uri="{FF2B5EF4-FFF2-40B4-BE49-F238E27FC236}">
                    <a16:creationId xmlns:a16="http://schemas.microsoft.com/office/drawing/2014/main" id="{D18D1BCE-4B22-32D8-5A2F-4DD3D868D2B2}"/>
                  </a:ext>
                </a:extLst>
              </p:cNvPr>
              <p:cNvPicPr/>
              <p:nvPr/>
            </p:nvPicPr>
            <p:blipFill>
              <a:blip r:embed="rId5"/>
              <a:stretch>
                <a:fillRect/>
              </a:stretch>
            </p:blipFill>
            <p:spPr>
              <a:xfrm>
                <a:off x="5469800" y="29601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99ECC72-A0FD-6BBA-719D-943C4F6901EB}"/>
                  </a:ext>
                </a:extLst>
              </p14:cNvPr>
              <p14:cNvContentPartPr/>
              <p14:nvPr/>
            </p14:nvContentPartPr>
            <p14:xfrm>
              <a:off x="5465840" y="2864760"/>
              <a:ext cx="360" cy="360"/>
            </p14:xfrm>
          </p:contentPart>
        </mc:Choice>
        <mc:Fallback xmlns="">
          <p:pic>
            <p:nvPicPr>
              <p:cNvPr id="11" name="Ink 10">
                <a:extLst>
                  <a:ext uri="{FF2B5EF4-FFF2-40B4-BE49-F238E27FC236}">
                    <a16:creationId xmlns:a16="http://schemas.microsoft.com/office/drawing/2014/main" id="{099ECC72-A0FD-6BBA-719D-943C4F6901EB}"/>
                  </a:ext>
                </a:extLst>
              </p:cNvPr>
              <p:cNvPicPr/>
              <p:nvPr/>
            </p:nvPicPr>
            <p:blipFill>
              <a:blip r:embed="rId5"/>
              <a:stretch>
                <a:fillRect/>
              </a:stretch>
            </p:blipFill>
            <p:spPr>
              <a:xfrm>
                <a:off x="5459720" y="28586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1F65CBF-2C77-59D7-968C-B86FBB4415A3}"/>
                  </a:ext>
                </a:extLst>
              </p14:cNvPr>
              <p14:cNvContentPartPr/>
              <p14:nvPr/>
            </p14:nvContentPartPr>
            <p14:xfrm>
              <a:off x="-1127920" y="3321960"/>
              <a:ext cx="360" cy="360"/>
            </p14:xfrm>
          </p:contentPart>
        </mc:Choice>
        <mc:Fallback xmlns="">
          <p:pic>
            <p:nvPicPr>
              <p:cNvPr id="12" name="Ink 11">
                <a:extLst>
                  <a:ext uri="{FF2B5EF4-FFF2-40B4-BE49-F238E27FC236}">
                    <a16:creationId xmlns:a16="http://schemas.microsoft.com/office/drawing/2014/main" id="{C1F65CBF-2C77-59D7-968C-B86FBB4415A3}"/>
                  </a:ext>
                </a:extLst>
              </p:cNvPr>
              <p:cNvPicPr/>
              <p:nvPr/>
            </p:nvPicPr>
            <p:blipFill>
              <a:blip r:embed="rId8"/>
              <a:stretch>
                <a:fillRect/>
              </a:stretch>
            </p:blipFill>
            <p:spPr>
              <a:xfrm>
                <a:off x="-1134040" y="33158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3D0FB49-B40B-2D50-AFD3-F1163C2A5DEC}"/>
                  </a:ext>
                </a:extLst>
              </p14:cNvPr>
              <p14:cNvContentPartPr/>
              <p14:nvPr/>
            </p14:nvContentPartPr>
            <p14:xfrm>
              <a:off x="456800" y="3413400"/>
              <a:ext cx="360" cy="360"/>
            </p14:xfrm>
          </p:contentPart>
        </mc:Choice>
        <mc:Fallback xmlns="">
          <p:pic>
            <p:nvPicPr>
              <p:cNvPr id="13" name="Ink 12">
                <a:extLst>
                  <a:ext uri="{FF2B5EF4-FFF2-40B4-BE49-F238E27FC236}">
                    <a16:creationId xmlns:a16="http://schemas.microsoft.com/office/drawing/2014/main" id="{A3D0FB49-B40B-2D50-AFD3-F1163C2A5DEC}"/>
                  </a:ext>
                </a:extLst>
              </p:cNvPr>
              <p:cNvPicPr/>
              <p:nvPr/>
            </p:nvPicPr>
            <p:blipFill>
              <a:blip r:embed="rId8"/>
              <a:stretch>
                <a:fillRect/>
              </a:stretch>
            </p:blipFill>
            <p:spPr>
              <a:xfrm>
                <a:off x="450680" y="34072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2584F17-4945-9606-B4BD-95118A926FAD}"/>
                  </a:ext>
                </a:extLst>
              </p14:cNvPr>
              <p14:cNvContentPartPr/>
              <p14:nvPr/>
            </p14:nvContentPartPr>
            <p14:xfrm>
              <a:off x="564080" y="3555600"/>
              <a:ext cx="361080" cy="126000"/>
            </p14:xfrm>
          </p:contentPart>
        </mc:Choice>
        <mc:Fallback xmlns="">
          <p:pic>
            <p:nvPicPr>
              <p:cNvPr id="14" name="Ink 13">
                <a:extLst>
                  <a:ext uri="{FF2B5EF4-FFF2-40B4-BE49-F238E27FC236}">
                    <a16:creationId xmlns:a16="http://schemas.microsoft.com/office/drawing/2014/main" id="{62584F17-4945-9606-B4BD-95118A926FAD}"/>
                  </a:ext>
                </a:extLst>
              </p:cNvPr>
              <p:cNvPicPr/>
              <p:nvPr/>
            </p:nvPicPr>
            <p:blipFill>
              <a:blip r:embed="rId11"/>
              <a:stretch>
                <a:fillRect/>
              </a:stretch>
            </p:blipFill>
            <p:spPr>
              <a:xfrm>
                <a:off x="501080" y="3492600"/>
                <a:ext cx="486720" cy="251640"/>
              </a:xfrm>
              <a:prstGeom prst="rect">
                <a:avLst/>
              </a:prstGeom>
            </p:spPr>
          </p:pic>
        </mc:Fallback>
      </mc:AlternateContent>
      <p:grpSp>
        <p:nvGrpSpPr>
          <p:cNvPr id="17" name="Group 16">
            <a:extLst>
              <a:ext uri="{FF2B5EF4-FFF2-40B4-BE49-F238E27FC236}">
                <a16:creationId xmlns:a16="http://schemas.microsoft.com/office/drawing/2014/main" id="{A2A7BAEE-2AE6-0B71-2182-F76A57067A70}"/>
              </a:ext>
            </a:extLst>
          </p:cNvPr>
          <p:cNvGrpSpPr/>
          <p:nvPr/>
        </p:nvGrpSpPr>
        <p:grpSpPr>
          <a:xfrm>
            <a:off x="449600" y="3382800"/>
            <a:ext cx="1941120" cy="401400"/>
            <a:chOff x="449600" y="3382800"/>
            <a:chExt cx="1941120" cy="401400"/>
          </a:xfrm>
        </p:grpSpPr>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725343C-079B-9F74-12F7-94B283F5689E}"/>
                    </a:ext>
                  </a:extLst>
                </p14:cNvPr>
                <p14:cNvContentPartPr/>
                <p14:nvPr/>
              </p14:nvContentPartPr>
              <p14:xfrm>
                <a:off x="449600" y="3496200"/>
                <a:ext cx="1941120" cy="288000"/>
              </p14:xfrm>
            </p:contentPart>
          </mc:Choice>
          <mc:Fallback xmlns="">
            <p:pic>
              <p:nvPicPr>
                <p:cNvPr id="15" name="Ink 14">
                  <a:extLst>
                    <a:ext uri="{FF2B5EF4-FFF2-40B4-BE49-F238E27FC236}">
                      <a16:creationId xmlns:a16="http://schemas.microsoft.com/office/drawing/2014/main" id="{D725343C-079B-9F74-12F7-94B283F5689E}"/>
                    </a:ext>
                  </a:extLst>
                </p:cNvPr>
                <p:cNvPicPr/>
                <p:nvPr/>
              </p:nvPicPr>
              <p:blipFill>
                <a:blip r:embed="rId13"/>
                <a:stretch>
                  <a:fillRect/>
                </a:stretch>
              </p:blipFill>
              <p:spPr>
                <a:xfrm>
                  <a:off x="386960" y="3433560"/>
                  <a:ext cx="20667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FC719B8-B89E-8504-2BC0-CEBB3F39AACE}"/>
                    </a:ext>
                  </a:extLst>
                </p14:cNvPr>
                <p14:cNvContentPartPr/>
                <p14:nvPr/>
              </p14:nvContentPartPr>
              <p14:xfrm>
                <a:off x="802040" y="3382800"/>
                <a:ext cx="360" cy="65880"/>
              </p14:xfrm>
            </p:contentPart>
          </mc:Choice>
          <mc:Fallback xmlns="">
            <p:pic>
              <p:nvPicPr>
                <p:cNvPr id="16" name="Ink 15">
                  <a:extLst>
                    <a:ext uri="{FF2B5EF4-FFF2-40B4-BE49-F238E27FC236}">
                      <a16:creationId xmlns:a16="http://schemas.microsoft.com/office/drawing/2014/main" id="{0FC719B8-B89E-8504-2BC0-CEBB3F39AACE}"/>
                    </a:ext>
                  </a:extLst>
                </p:cNvPr>
                <p:cNvPicPr/>
                <p:nvPr/>
              </p:nvPicPr>
              <p:blipFill>
                <a:blip r:embed="rId15"/>
                <a:stretch>
                  <a:fillRect/>
                </a:stretch>
              </p:blipFill>
              <p:spPr>
                <a:xfrm>
                  <a:off x="739400" y="3319800"/>
                  <a:ext cx="12600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9ADA224-04DB-DFB5-01D3-06482347F07C}"/>
                  </a:ext>
                </a:extLst>
              </p14:cNvPr>
              <p14:cNvContentPartPr/>
              <p14:nvPr/>
            </p14:nvContentPartPr>
            <p14:xfrm rot="1056789">
              <a:off x="772777" y="3144663"/>
              <a:ext cx="83006" cy="1462314"/>
            </p14:xfrm>
          </p:contentPart>
        </mc:Choice>
        <mc:Fallback xmlns="">
          <p:pic>
            <p:nvPicPr>
              <p:cNvPr id="19" name="Ink 18">
                <a:extLst>
                  <a:ext uri="{FF2B5EF4-FFF2-40B4-BE49-F238E27FC236}">
                    <a16:creationId xmlns:a16="http://schemas.microsoft.com/office/drawing/2014/main" id="{A9ADA224-04DB-DFB5-01D3-06482347F07C}"/>
                  </a:ext>
                </a:extLst>
              </p:cNvPr>
              <p:cNvPicPr/>
              <p:nvPr/>
            </p:nvPicPr>
            <p:blipFill>
              <a:blip r:embed="rId17"/>
              <a:stretch>
                <a:fillRect/>
              </a:stretch>
            </p:blipFill>
            <p:spPr>
              <a:xfrm rot="1056789">
                <a:off x="709894" y="3082023"/>
                <a:ext cx="208413" cy="158795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31D2B621-B6A5-1373-B8B0-2CEB5E1C6331}"/>
                  </a:ext>
                </a:extLst>
              </p14:cNvPr>
              <p14:cNvContentPartPr/>
              <p14:nvPr/>
            </p14:nvContentPartPr>
            <p14:xfrm>
              <a:off x="771440" y="4104240"/>
              <a:ext cx="63720" cy="158760"/>
            </p14:xfrm>
          </p:contentPart>
        </mc:Choice>
        <mc:Fallback xmlns="">
          <p:pic>
            <p:nvPicPr>
              <p:cNvPr id="20" name="Ink 19">
                <a:extLst>
                  <a:ext uri="{FF2B5EF4-FFF2-40B4-BE49-F238E27FC236}">
                    <a16:creationId xmlns:a16="http://schemas.microsoft.com/office/drawing/2014/main" id="{31D2B621-B6A5-1373-B8B0-2CEB5E1C6331}"/>
                  </a:ext>
                </a:extLst>
              </p:cNvPr>
              <p:cNvPicPr/>
              <p:nvPr/>
            </p:nvPicPr>
            <p:blipFill>
              <a:blip r:embed="rId19"/>
              <a:stretch>
                <a:fillRect/>
              </a:stretch>
            </p:blipFill>
            <p:spPr>
              <a:xfrm>
                <a:off x="708800" y="4041240"/>
                <a:ext cx="189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5FA7FD0E-0F35-FF54-BCA6-DFB618C087B3}"/>
                  </a:ext>
                </a:extLst>
              </p14:cNvPr>
              <p14:cNvContentPartPr/>
              <p14:nvPr/>
            </p14:nvContentPartPr>
            <p14:xfrm>
              <a:off x="2315840" y="3626520"/>
              <a:ext cx="360" cy="360"/>
            </p14:xfrm>
          </p:contentPart>
        </mc:Choice>
        <mc:Fallback xmlns="">
          <p:pic>
            <p:nvPicPr>
              <p:cNvPr id="23" name="Ink 22">
                <a:extLst>
                  <a:ext uri="{FF2B5EF4-FFF2-40B4-BE49-F238E27FC236}">
                    <a16:creationId xmlns:a16="http://schemas.microsoft.com/office/drawing/2014/main" id="{5FA7FD0E-0F35-FF54-BCA6-DFB618C087B3}"/>
                  </a:ext>
                </a:extLst>
              </p:cNvPr>
              <p:cNvPicPr/>
              <p:nvPr/>
            </p:nvPicPr>
            <p:blipFill>
              <a:blip r:embed="rId21"/>
              <a:stretch>
                <a:fillRect/>
              </a:stretch>
            </p:blipFill>
            <p:spPr>
              <a:xfrm>
                <a:off x="2253200" y="3563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C3908D-ACB6-F4F8-3A1B-D7995FDD32CF}"/>
                  </a:ext>
                </a:extLst>
              </p14:cNvPr>
              <p14:cNvContentPartPr/>
              <p14:nvPr/>
            </p14:nvContentPartPr>
            <p14:xfrm>
              <a:off x="2111720" y="3443640"/>
              <a:ext cx="317880" cy="326520"/>
            </p14:xfrm>
          </p:contentPart>
        </mc:Choice>
        <mc:Fallback xmlns="">
          <p:pic>
            <p:nvPicPr>
              <p:cNvPr id="25" name="Ink 24">
                <a:extLst>
                  <a:ext uri="{FF2B5EF4-FFF2-40B4-BE49-F238E27FC236}">
                    <a16:creationId xmlns:a16="http://schemas.microsoft.com/office/drawing/2014/main" id="{1EC3908D-ACB6-F4F8-3A1B-D7995FDD32CF}"/>
                  </a:ext>
                </a:extLst>
              </p:cNvPr>
              <p:cNvPicPr/>
              <p:nvPr/>
            </p:nvPicPr>
            <p:blipFill>
              <a:blip r:embed="rId23"/>
              <a:stretch>
                <a:fillRect/>
              </a:stretch>
            </p:blipFill>
            <p:spPr>
              <a:xfrm>
                <a:off x="2049080" y="3381000"/>
                <a:ext cx="443520" cy="452160"/>
              </a:xfrm>
              <a:prstGeom prst="rect">
                <a:avLst/>
              </a:prstGeom>
            </p:spPr>
          </p:pic>
        </mc:Fallback>
      </mc:AlternateContent>
      <p:sp>
        <p:nvSpPr>
          <p:cNvPr id="29" name="TextBox 28">
            <a:extLst>
              <a:ext uri="{FF2B5EF4-FFF2-40B4-BE49-F238E27FC236}">
                <a16:creationId xmlns:a16="http://schemas.microsoft.com/office/drawing/2014/main" id="{5A92707D-E005-5155-ED96-58195C3CA2B3}"/>
              </a:ext>
            </a:extLst>
          </p:cNvPr>
          <p:cNvSpPr txBox="1"/>
          <p:nvPr/>
        </p:nvSpPr>
        <p:spPr>
          <a:xfrm rot="16200000">
            <a:off x="335013" y="3940575"/>
            <a:ext cx="1108505" cy="338554"/>
          </a:xfrm>
          <a:prstGeom prst="rect">
            <a:avLst/>
          </a:prstGeom>
          <a:noFill/>
        </p:spPr>
        <p:txBody>
          <a:bodyPr wrap="square" rtlCol="0">
            <a:spAutoFit/>
          </a:bodyPr>
          <a:lstStyle/>
          <a:p>
            <a:r>
              <a:rPr lang="en-US" sz="1600" dirty="0"/>
              <a:t>LaunchSite</a:t>
            </a:r>
            <a:endParaRPr lang="en-US" dirty="0"/>
          </a:p>
        </p:txBody>
      </p:sp>
      <p:sp>
        <p:nvSpPr>
          <p:cNvPr id="31" name="TextBox 30">
            <a:extLst>
              <a:ext uri="{FF2B5EF4-FFF2-40B4-BE49-F238E27FC236}">
                <a16:creationId xmlns:a16="http://schemas.microsoft.com/office/drawing/2014/main" id="{8D31C15B-7B41-9C79-B94C-45C9A77106D2}"/>
              </a:ext>
            </a:extLst>
          </p:cNvPr>
          <p:cNvSpPr txBox="1"/>
          <p:nvPr/>
        </p:nvSpPr>
        <p:spPr>
          <a:xfrm>
            <a:off x="9776460" y="6383394"/>
            <a:ext cx="2141220" cy="307777"/>
          </a:xfrm>
          <a:prstGeom prst="rect">
            <a:avLst/>
          </a:prstGeom>
          <a:noFill/>
        </p:spPr>
        <p:txBody>
          <a:bodyPr wrap="square">
            <a:spAutoFit/>
          </a:bodyPr>
          <a:lstStyle/>
          <a:p>
            <a:r>
              <a:rPr lang="en-US" sz="1400" u="sng" dirty="0">
                <a:ln w="0"/>
                <a:solidFill>
                  <a:schemeClr val="accent1"/>
                </a:solidFill>
                <a:effectLst>
                  <a:outerShdw blurRad="38100" dist="25400" dir="5400000" algn="ctr" rotWithShape="0">
                    <a:srgbClr val="6E747A">
                      <a:alpha val="43000"/>
                    </a:srgbClr>
                  </a:outerShdw>
                </a:effectLst>
              </a:rPr>
              <a:t>Plotly Graphs GitHub</a:t>
            </a:r>
          </a:p>
        </p:txBody>
      </p:sp>
    </p:spTree>
    <p:extLst>
      <p:ext uri="{BB962C8B-B14F-4D97-AF65-F5344CB8AC3E}">
        <p14:creationId xmlns:p14="http://schemas.microsoft.com/office/powerpoint/2010/main" val="422439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97481-BA8E-9E5D-0B85-114837E57753}"/>
              </a:ext>
            </a:extLst>
          </p:cNvPr>
          <p:cNvSpPr txBox="1"/>
          <p:nvPr/>
        </p:nvSpPr>
        <p:spPr>
          <a:xfrm>
            <a:off x="0" y="79216"/>
            <a:ext cx="11836400" cy="1477328"/>
          </a:xfrm>
          <a:prstGeom prst="rect">
            <a:avLst/>
          </a:prstGeom>
          <a:noFill/>
        </p:spPr>
        <p:txBody>
          <a:bodyPr wrap="square">
            <a:spAutoFit/>
          </a:bodyPr>
          <a:lstStyle/>
          <a:p>
            <a:r>
              <a:rPr lang="en-US" sz="3600" dirty="0">
                <a:latin typeface="Algerian" panose="04020705040A02060702" pitchFamily="82" charset="0"/>
              </a:rPr>
              <a:t>Payload vs. Launch Site</a:t>
            </a:r>
          </a:p>
          <a:p>
            <a:endParaRPr lang="en-US" dirty="0"/>
          </a:p>
          <a:p>
            <a:r>
              <a:rPr lang="en-US" dirty="0"/>
              <a:t>The greater the payload mass (greater than 7000 Kg) higher the success rate for the Rocket. But there's no clear pattern to take a decision, if the launch site is dependent on Pay Load Mass for a success launch.</a:t>
            </a:r>
          </a:p>
        </p:txBody>
      </p:sp>
      <p:sp>
        <p:nvSpPr>
          <p:cNvPr id="5" name="TextBox 4">
            <a:extLst>
              <a:ext uri="{FF2B5EF4-FFF2-40B4-BE49-F238E27FC236}">
                <a16:creationId xmlns:a16="http://schemas.microsoft.com/office/drawing/2014/main" id="{183F896E-1794-3AA1-C752-09487095512C}"/>
              </a:ext>
            </a:extLst>
          </p:cNvPr>
          <p:cNvSpPr txBox="1"/>
          <p:nvPr/>
        </p:nvSpPr>
        <p:spPr>
          <a:xfrm>
            <a:off x="391160" y="2035294"/>
            <a:ext cx="6187440" cy="369332"/>
          </a:xfrm>
          <a:prstGeom prst="rect">
            <a:avLst/>
          </a:prstGeom>
          <a:noFill/>
        </p:spPr>
        <p:txBody>
          <a:bodyPr wrap="square">
            <a:spAutoFit/>
          </a:bodyPr>
          <a:lstStyle/>
          <a:p>
            <a:r>
              <a:rPr lang="en-US" dirty="0"/>
              <a:t>Payload Vs. Launch Site</a:t>
            </a:r>
          </a:p>
        </p:txBody>
      </p:sp>
      <p:pic>
        <p:nvPicPr>
          <p:cNvPr id="7" name="Picture 6">
            <a:extLst>
              <a:ext uri="{FF2B5EF4-FFF2-40B4-BE49-F238E27FC236}">
                <a16:creationId xmlns:a16="http://schemas.microsoft.com/office/drawing/2014/main" id="{D4EF29F5-45DD-7660-5AB7-A76C9BDBBB0F}"/>
              </a:ext>
            </a:extLst>
          </p:cNvPr>
          <p:cNvPicPr>
            <a:picLocks noChangeAspect="1"/>
          </p:cNvPicPr>
          <p:nvPr/>
        </p:nvPicPr>
        <p:blipFill>
          <a:blip r:embed="rId2">
            <a:extLst>
              <a:ext uri="{28A0092B-C50C-407E-A947-70E740481C1C}">
                <a14:useLocalDpi xmlns:a14="http://schemas.microsoft.com/office/drawing/2010/main" val="0"/>
              </a:ext>
            </a:extLst>
          </a:blip>
          <a:srcRect l="1976" t="42015" r="2761" b="1651"/>
          <a:stretch>
            <a:fillRect/>
          </a:stretch>
        </p:blipFill>
        <p:spPr>
          <a:xfrm>
            <a:off x="830480" y="3078480"/>
            <a:ext cx="9815006" cy="318969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E1A699B-F177-5BB6-0424-F49BAD7F6A63}"/>
                  </a:ext>
                </a:extLst>
              </p14:cNvPr>
              <p14:cNvContentPartPr/>
              <p14:nvPr/>
            </p14:nvContentPartPr>
            <p14:xfrm rot="10204389">
              <a:off x="1514424" y="3505858"/>
              <a:ext cx="670432" cy="127204"/>
            </p14:xfrm>
          </p:contentPart>
        </mc:Choice>
        <mc:Fallback xmlns="">
          <p:pic>
            <p:nvPicPr>
              <p:cNvPr id="9" name="Ink 8">
                <a:extLst>
                  <a:ext uri="{FF2B5EF4-FFF2-40B4-BE49-F238E27FC236}">
                    <a16:creationId xmlns:a16="http://schemas.microsoft.com/office/drawing/2014/main" id="{5E1A699B-F177-5BB6-0424-F49BAD7F6A63}"/>
                  </a:ext>
                </a:extLst>
              </p:cNvPr>
              <p:cNvPicPr/>
              <p:nvPr/>
            </p:nvPicPr>
            <p:blipFill>
              <a:blip r:embed="rId4"/>
              <a:stretch>
                <a:fillRect/>
              </a:stretch>
            </p:blipFill>
            <p:spPr>
              <a:xfrm rot="10204389">
                <a:off x="1451774" y="3442975"/>
                <a:ext cx="796093" cy="2526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7C943F6-ED92-4500-7E02-95A1FC9D2A56}"/>
                  </a:ext>
                </a:extLst>
              </p14:cNvPr>
              <p14:cNvContentPartPr/>
              <p14:nvPr/>
            </p14:nvContentPartPr>
            <p14:xfrm>
              <a:off x="883760" y="3555600"/>
              <a:ext cx="863640" cy="20520"/>
            </p14:xfrm>
          </p:contentPart>
        </mc:Choice>
        <mc:Fallback xmlns="">
          <p:pic>
            <p:nvPicPr>
              <p:cNvPr id="11" name="Ink 10">
                <a:extLst>
                  <a:ext uri="{FF2B5EF4-FFF2-40B4-BE49-F238E27FC236}">
                    <a16:creationId xmlns:a16="http://schemas.microsoft.com/office/drawing/2014/main" id="{E7C943F6-ED92-4500-7E02-95A1FC9D2A56}"/>
                  </a:ext>
                </a:extLst>
              </p:cNvPr>
              <p:cNvPicPr/>
              <p:nvPr/>
            </p:nvPicPr>
            <p:blipFill>
              <a:blip r:embed="rId6"/>
              <a:stretch>
                <a:fillRect/>
              </a:stretch>
            </p:blipFill>
            <p:spPr>
              <a:xfrm>
                <a:off x="820760" y="3492600"/>
                <a:ext cx="989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CEB9046-A234-21ED-1928-5ECDF75CF7C2}"/>
                  </a:ext>
                </a:extLst>
              </p14:cNvPr>
              <p14:cNvContentPartPr/>
              <p14:nvPr/>
            </p14:nvContentPartPr>
            <p14:xfrm>
              <a:off x="1045760" y="3443640"/>
              <a:ext cx="720" cy="681480"/>
            </p14:xfrm>
          </p:contentPart>
        </mc:Choice>
        <mc:Fallback xmlns="">
          <p:pic>
            <p:nvPicPr>
              <p:cNvPr id="13" name="Ink 12">
                <a:extLst>
                  <a:ext uri="{FF2B5EF4-FFF2-40B4-BE49-F238E27FC236}">
                    <a16:creationId xmlns:a16="http://schemas.microsoft.com/office/drawing/2014/main" id="{1CEB9046-A234-21ED-1928-5ECDF75CF7C2}"/>
                  </a:ext>
                </a:extLst>
              </p:cNvPr>
              <p:cNvPicPr/>
              <p:nvPr/>
            </p:nvPicPr>
            <p:blipFill>
              <a:blip r:embed="rId8"/>
              <a:stretch>
                <a:fillRect/>
              </a:stretch>
            </p:blipFill>
            <p:spPr>
              <a:xfrm>
                <a:off x="919760" y="3381000"/>
                <a:ext cx="252000" cy="807120"/>
              </a:xfrm>
              <a:prstGeom prst="rect">
                <a:avLst/>
              </a:prstGeom>
            </p:spPr>
          </p:pic>
        </mc:Fallback>
      </mc:AlternateContent>
      <p:grpSp>
        <p:nvGrpSpPr>
          <p:cNvPr id="16" name="Group 15">
            <a:extLst>
              <a:ext uri="{FF2B5EF4-FFF2-40B4-BE49-F238E27FC236}">
                <a16:creationId xmlns:a16="http://schemas.microsoft.com/office/drawing/2014/main" id="{EA16FC59-8746-85C9-622D-2FB6889AE23A}"/>
              </a:ext>
            </a:extLst>
          </p:cNvPr>
          <p:cNvGrpSpPr/>
          <p:nvPr/>
        </p:nvGrpSpPr>
        <p:grpSpPr>
          <a:xfrm>
            <a:off x="652640" y="3382800"/>
            <a:ext cx="139680" cy="335880"/>
            <a:chOff x="652640" y="3382800"/>
            <a:chExt cx="139680" cy="33588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6858CD3-A12D-C25A-451C-4380CDFADE8F}"/>
                    </a:ext>
                  </a:extLst>
                </p14:cNvPr>
                <p14:cNvContentPartPr/>
                <p14:nvPr/>
              </p14:nvContentPartPr>
              <p14:xfrm>
                <a:off x="652640" y="3439320"/>
                <a:ext cx="139680" cy="279360"/>
              </p14:xfrm>
            </p:contentPart>
          </mc:Choice>
          <mc:Fallback xmlns="">
            <p:pic>
              <p:nvPicPr>
                <p:cNvPr id="14" name="Ink 13">
                  <a:extLst>
                    <a:ext uri="{FF2B5EF4-FFF2-40B4-BE49-F238E27FC236}">
                      <a16:creationId xmlns:a16="http://schemas.microsoft.com/office/drawing/2014/main" id="{16858CD3-A12D-C25A-451C-4380CDFADE8F}"/>
                    </a:ext>
                  </a:extLst>
                </p:cNvPr>
                <p:cNvPicPr/>
                <p:nvPr/>
              </p:nvPicPr>
              <p:blipFill>
                <a:blip r:embed="rId10"/>
                <a:stretch>
                  <a:fillRect/>
                </a:stretch>
              </p:blipFill>
              <p:spPr>
                <a:xfrm>
                  <a:off x="589640" y="3376680"/>
                  <a:ext cx="2653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00DD94A-EAC1-B778-1E22-D1B43D91A839}"/>
                    </a:ext>
                  </a:extLst>
                </p14:cNvPr>
                <p14:cNvContentPartPr/>
                <p14:nvPr/>
              </p14:nvContentPartPr>
              <p14:xfrm>
                <a:off x="690800" y="3382800"/>
                <a:ext cx="66960" cy="291960"/>
              </p14:xfrm>
            </p:contentPart>
          </mc:Choice>
          <mc:Fallback xmlns="">
            <p:pic>
              <p:nvPicPr>
                <p:cNvPr id="15" name="Ink 14">
                  <a:extLst>
                    <a:ext uri="{FF2B5EF4-FFF2-40B4-BE49-F238E27FC236}">
                      <a16:creationId xmlns:a16="http://schemas.microsoft.com/office/drawing/2014/main" id="{400DD94A-EAC1-B778-1E22-D1B43D91A839}"/>
                    </a:ext>
                  </a:extLst>
                </p:cNvPr>
                <p:cNvPicPr/>
                <p:nvPr/>
              </p:nvPicPr>
              <p:blipFill>
                <a:blip r:embed="rId12"/>
                <a:stretch>
                  <a:fillRect/>
                </a:stretch>
              </p:blipFill>
              <p:spPr>
                <a:xfrm>
                  <a:off x="627800" y="3319800"/>
                  <a:ext cx="192600" cy="41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DFAD2C0-D9A6-523F-433A-6E2D2322F7B3}"/>
                  </a:ext>
                </a:extLst>
              </p14:cNvPr>
              <p14:cNvContentPartPr/>
              <p14:nvPr/>
            </p14:nvContentPartPr>
            <p14:xfrm>
              <a:off x="2295680" y="3575760"/>
              <a:ext cx="360" cy="360"/>
            </p14:xfrm>
          </p:contentPart>
        </mc:Choice>
        <mc:Fallback xmlns="">
          <p:pic>
            <p:nvPicPr>
              <p:cNvPr id="17" name="Ink 16">
                <a:extLst>
                  <a:ext uri="{FF2B5EF4-FFF2-40B4-BE49-F238E27FC236}">
                    <a16:creationId xmlns:a16="http://schemas.microsoft.com/office/drawing/2014/main" id="{ADFAD2C0-D9A6-523F-433A-6E2D2322F7B3}"/>
                  </a:ext>
                </a:extLst>
              </p:cNvPr>
              <p:cNvPicPr/>
              <p:nvPr/>
            </p:nvPicPr>
            <p:blipFill>
              <a:blip r:embed="rId14"/>
              <a:stretch>
                <a:fillRect/>
              </a:stretch>
            </p:blipFill>
            <p:spPr>
              <a:xfrm>
                <a:off x="2233040" y="3512760"/>
                <a:ext cx="126000" cy="126000"/>
              </a:xfrm>
              <a:prstGeom prst="rect">
                <a:avLst/>
              </a:prstGeom>
            </p:spPr>
          </p:pic>
        </mc:Fallback>
      </mc:AlternateContent>
      <p:grpSp>
        <p:nvGrpSpPr>
          <p:cNvPr id="27" name="Group 26">
            <a:extLst>
              <a:ext uri="{FF2B5EF4-FFF2-40B4-BE49-F238E27FC236}">
                <a16:creationId xmlns:a16="http://schemas.microsoft.com/office/drawing/2014/main" id="{C8415F7A-5266-D569-5674-71625FB71D21}"/>
              </a:ext>
            </a:extLst>
          </p:cNvPr>
          <p:cNvGrpSpPr/>
          <p:nvPr/>
        </p:nvGrpSpPr>
        <p:grpSpPr>
          <a:xfrm>
            <a:off x="2174000" y="3484680"/>
            <a:ext cx="173160" cy="213480"/>
            <a:chOff x="2174000" y="3484680"/>
            <a:chExt cx="173160" cy="21348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6EED1AA-8D99-1942-4D11-3CD910F1BBD6}"/>
                    </a:ext>
                  </a:extLst>
                </p14:cNvPr>
                <p14:cNvContentPartPr/>
                <p14:nvPr/>
              </p14:nvContentPartPr>
              <p14:xfrm>
                <a:off x="2184080" y="3565680"/>
                <a:ext cx="360" cy="360"/>
              </p14:xfrm>
            </p:contentPart>
          </mc:Choice>
          <mc:Fallback xmlns="">
            <p:pic>
              <p:nvPicPr>
                <p:cNvPr id="18" name="Ink 17">
                  <a:extLst>
                    <a:ext uri="{FF2B5EF4-FFF2-40B4-BE49-F238E27FC236}">
                      <a16:creationId xmlns:a16="http://schemas.microsoft.com/office/drawing/2014/main" id="{76EED1AA-8D99-1942-4D11-3CD910F1BBD6}"/>
                    </a:ext>
                  </a:extLst>
                </p:cNvPr>
                <p:cNvPicPr/>
                <p:nvPr/>
              </p:nvPicPr>
              <p:blipFill>
                <a:blip r:embed="rId16"/>
                <a:stretch>
                  <a:fillRect/>
                </a:stretch>
              </p:blipFill>
              <p:spPr>
                <a:xfrm>
                  <a:off x="2121080" y="3502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3A0E6202-6F90-92A7-4784-8576D74E4F80}"/>
                    </a:ext>
                  </a:extLst>
                </p14:cNvPr>
                <p14:cNvContentPartPr/>
                <p14:nvPr/>
              </p14:nvContentPartPr>
              <p14:xfrm>
                <a:off x="2265080" y="3565680"/>
                <a:ext cx="2160" cy="360"/>
              </p14:xfrm>
            </p:contentPart>
          </mc:Choice>
          <mc:Fallback xmlns="">
            <p:pic>
              <p:nvPicPr>
                <p:cNvPr id="19" name="Ink 18">
                  <a:extLst>
                    <a:ext uri="{FF2B5EF4-FFF2-40B4-BE49-F238E27FC236}">
                      <a16:creationId xmlns:a16="http://schemas.microsoft.com/office/drawing/2014/main" id="{3A0E6202-6F90-92A7-4784-8576D74E4F80}"/>
                    </a:ext>
                  </a:extLst>
                </p:cNvPr>
                <p:cNvPicPr/>
                <p:nvPr/>
              </p:nvPicPr>
              <p:blipFill>
                <a:blip r:embed="rId18"/>
                <a:stretch>
                  <a:fillRect/>
                </a:stretch>
              </p:blipFill>
              <p:spPr>
                <a:xfrm>
                  <a:off x="2202440" y="3502680"/>
                  <a:ext cx="127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E5222586-C40C-FBE1-32D1-5F7E72524EB5}"/>
                    </a:ext>
                  </a:extLst>
                </p14:cNvPr>
                <p14:cNvContentPartPr/>
                <p14:nvPr/>
              </p14:nvContentPartPr>
              <p14:xfrm>
                <a:off x="2346800" y="3484680"/>
                <a:ext cx="360" cy="6120"/>
              </p14:xfrm>
            </p:contentPart>
          </mc:Choice>
          <mc:Fallback xmlns="">
            <p:pic>
              <p:nvPicPr>
                <p:cNvPr id="20" name="Ink 19">
                  <a:extLst>
                    <a:ext uri="{FF2B5EF4-FFF2-40B4-BE49-F238E27FC236}">
                      <a16:creationId xmlns:a16="http://schemas.microsoft.com/office/drawing/2014/main" id="{E5222586-C40C-FBE1-32D1-5F7E72524EB5}"/>
                    </a:ext>
                  </a:extLst>
                </p:cNvPr>
                <p:cNvPicPr/>
                <p:nvPr/>
              </p:nvPicPr>
              <p:blipFill>
                <a:blip r:embed="rId20"/>
                <a:stretch>
                  <a:fillRect/>
                </a:stretch>
              </p:blipFill>
              <p:spPr>
                <a:xfrm>
                  <a:off x="2283800" y="3421680"/>
                  <a:ext cx="126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4583D55-9127-4913-E9DF-9D36C6E4F265}"/>
                    </a:ext>
                  </a:extLst>
                </p14:cNvPr>
                <p14:cNvContentPartPr/>
                <p14:nvPr/>
              </p14:nvContentPartPr>
              <p14:xfrm>
                <a:off x="2295680" y="3687720"/>
                <a:ext cx="360" cy="360"/>
              </p14:xfrm>
            </p:contentPart>
          </mc:Choice>
          <mc:Fallback xmlns="">
            <p:pic>
              <p:nvPicPr>
                <p:cNvPr id="21" name="Ink 20">
                  <a:extLst>
                    <a:ext uri="{FF2B5EF4-FFF2-40B4-BE49-F238E27FC236}">
                      <a16:creationId xmlns:a16="http://schemas.microsoft.com/office/drawing/2014/main" id="{64583D55-9127-4913-E9DF-9D36C6E4F265}"/>
                    </a:ext>
                  </a:extLst>
                </p:cNvPr>
                <p:cNvPicPr/>
                <p:nvPr/>
              </p:nvPicPr>
              <p:blipFill>
                <a:blip r:embed="rId16"/>
                <a:stretch>
                  <a:fillRect/>
                </a:stretch>
              </p:blipFill>
              <p:spPr>
                <a:xfrm>
                  <a:off x="2233040" y="3624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73C972CD-0E57-ED41-CA8E-6224323C9A2F}"/>
                    </a:ext>
                  </a:extLst>
                </p14:cNvPr>
                <p14:cNvContentPartPr/>
                <p14:nvPr/>
              </p14:nvContentPartPr>
              <p14:xfrm>
                <a:off x="2174000" y="3687720"/>
                <a:ext cx="360" cy="360"/>
              </p14:xfrm>
            </p:contentPart>
          </mc:Choice>
          <mc:Fallback xmlns="">
            <p:pic>
              <p:nvPicPr>
                <p:cNvPr id="22" name="Ink 21">
                  <a:extLst>
                    <a:ext uri="{FF2B5EF4-FFF2-40B4-BE49-F238E27FC236}">
                      <a16:creationId xmlns:a16="http://schemas.microsoft.com/office/drawing/2014/main" id="{73C972CD-0E57-ED41-CA8E-6224323C9A2F}"/>
                    </a:ext>
                  </a:extLst>
                </p:cNvPr>
                <p:cNvPicPr/>
                <p:nvPr/>
              </p:nvPicPr>
              <p:blipFill>
                <a:blip r:embed="rId16"/>
                <a:stretch>
                  <a:fillRect/>
                </a:stretch>
              </p:blipFill>
              <p:spPr>
                <a:xfrm>
                  <a:off x="2111000" y="3624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F95F1ABF-7F0F-BA24-5F7F-3EC701B335B8}"/>
                    </a:ext>
                  </a:extLst>
                </p14:cNvPr>
                <p14:cNvContentPartPr/>
                <p14:nvPr/>
              </p14:nvContentPartPr>
              <p14:xfrm>
                <a:off x="2184080" y="3575760"/>
                <a:ext cx="360" cy="360"/>
              </p14:xfrm>
            </p:contentPart>
          </mc:Choice>
          <mc:Fallback xmlns="">
            <p:pic>
              <p:nvPicPr>
                <p:cNvPr id="23" name="Ink 22">
                  <a:extLst>
                    <a:ext uri="{FF2B5EF4-FFF2-40B4-BE49-F238E27FC236}">
                      <a16:creationId xmlns:a16="http://schemas.microsoft.com/office/drawing/2014/main" id="{F95F1ABF-7F0F-BA24-5F7F-3EC701B335B8}"/>
                    </a:ext>
                  </a:extLst>
                </p:cNvPr>
                <p:cNvPicPr/>
                <p:nvPr/>
              </p:nvPicPr>
              <p:blipFill>
                <a:blip r:embed="rId16"/>
                <a:stretch>
                  <a:fillRect/>
                </a:stretch>
              </p:blipFill>
              <p:spPr>
                <a:xfrm>
                  <a:off x="2121080" y="35127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C5A3B01-F1EE-FEA7-8109-A608512DA240}"/>
                    </a:ext>
                  </a:extLst>
                </p14:cNvPr>
                <p14:cNvContentPartPr/>
                <p14:nvPr/>
              </p14:nvContentPartPr>
              <p14:xfrm>
                <a:off x="2285600" y="3525360"/>
                <a:ext cx="360" cy="360"/>
              </p14:xfrm>
            </p:contentPart>
          </mc:Choice>
          <mc:Fallback xmlns="">
            <p:pic>
              <p:nvPicPr>
                <p:cNvPr id="25" name="Ink 24">
                  <a:extLst>
                    <a:ext uri="{FF2B5EF4-FFF2-40B4-BE49-F238E27FC236}">
                      <a16:creationId xmlns:a16="http://schemas.microsoft.com/office/drawing/2014/main" id="{2C5A3B01-F1EE-FEA7-8109-A608512DA240}"/>
                    </a:ext>
                  </a:extLst>
                </p:cNvPr>
                <p:cNvPicPr/>
                <p:nvPr/>
              </p:nvPicPr>
              <p:blipFill>
                <a:blip r:embed="rId16"/>
                <a:stretch>
                  <a:fillRect/>
                </a:stretch>
              </p:blipFill>
              <p:spPr>
                <a:xfrm>
                  <a:off x="2222960" y="3462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275C2B32-CEB6-924A-45C2-49B3F2B68733}"/>
                    </a:ext>
                  </a:extLst>
                </p14:cNvPr>
                <p14:cNvContentPartPr/>
                <p14:nvPr/>
              </p14:nvContentPartPr>
              <p14:xfrm>
                <a:off x="2346800" y="3697800"/>
                <a:ext cx="360" cy="360"/>
              </p14:xfrm>
            </p:contentPart>
          </mc:Choice>
          <mc:Fallback xmlns="">
            <p:pic>
              <p:nvPicPr>
                <p:cNvPr id="26" name="Ink 25">
                  <a:extLst>
                    <a:ext uri="{FF2B5EF4-FFF2-40B4-BE49-F238E27FC236}">
                      <a16:creationId xmlns:a16="http://schemas.microsoft.com/office/drawing/2014/main" id="{275C2B32-CEB6-924A-45C2-49B3F2B68733}"/>
                    </a:ext>
                  </a:extLst>
                </p:cNvPr>
                <p:cNvPicPr/>
                <p:nvPr/>
              </p:nvPicPr>
              <p:blipFill>
                <a:blip r:embed="rId16"/>
                <a:stretch>
                  <a:fillRect/>
                </a:stretch>
              </p:blipFill>
              <p:spPr>
                <a:xfrm>
                  <a:off x="2283800" y="363480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BB5BCE7B-A7B6-620A-BC30-9A3A72A3AD66}"/>
                  </a:ext>
                </a:extLst>
              </p14:cNvPr>
              <p14:cNvContentPartPr/>
              <p14:nvPr/>
            </p14:nvContentPartPr>
            <p14:xfrm>
              <a:off x="9925880" y="3159600"/>
              <a:ext cx="92880" cy="1246320"/>
            </p14:xfrm>
          </p:contentPart>
        </mc:Choice>
        <mc:Fallback xmlns="">
          <p:pic>
            <p:nvPicPr>
              <p:cNvPr id="28" name="Ink 27">
                <a:extLst>
                  <a:ext uri="{FF2B5EF4-FFF2-40B4-BE49-F238E27FC236}">
                    <a16:creationId xmlns:a16="http://schemas.microsoft.com/office/drawing/2014/main" id="{BB5BCE7B-A7B6-620A-BC30-9A3A72A3AD66}"/>
                  </a:ext>
                </a:extLst>
              </p:cNvPr>
              <p:cNvPicPr/>
              <p:nvPr/>
            </p:nvPicPr>
            <p:blipFill>
              <a:blip r:embed="rId27"/>
              <a:stretch>
                <a:fillRect/>
              </a:stretch>
            </p:blipFill>
            <p:spPr>
              <a:xfrm>
                <a:off x="9863240" y="3096600"/>
                <a:ext cx="218520" cy="1371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C4367F03-AC9B-D26E-E9CC-7D229CE2FADB}"/>
                  </a:ext>
                </a:extLst>
              </p14:cNvPr>
              <p14:cNvContentPartPr/>
              <p14:nvPr/>
            </p14:nvContentPartPr>
            <p14:xfrm>
              <a:off x="9863960" y="3520320"/>
              <a:ext cx="63720" cy="866160"/>
            </p14:xfrm>
          </p:contentPart>
        </mc:Choice>
        <mc:Fallback xmlns="">
          <p:pic>
            <p:nvPicPr>
              <p:cNvPr id="29" name="Ink 28">
                <a:extLst>
                  <a:ext uri="{FF2B5EF4-FFF2-40B4-BE49-F238E27FC236}">
                    <a16:creationId xmlns:a16="http://schemas.microsoft.com/office/drawing/2014/main" id="{C4367F03-AC9B-D26E-E9CC-7D229CE2FADB}"/>
                  </a:ext>
                </a:extLst>
              </p:cNvPr>
              <p:cNvPicPr/>
              <p:nvPr/>
            </p:nvPicPr>
            <p:blipFill>
              <a:blip r:embed="rId29"/>
              <a:stretch>
                <a:fillRect/>
              </a:stretch>
            </p:blipFill>
            <p:spPr>
              <a:xfrm>
                <a:off x="9801320" y="3457320"/>
                <a:ext cx="18936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22F7BFF6-CE13-5B0A-9251-7BDA29583A44}"/>
                  </a:ext>
                </a:extLst>
              </p14:cNvPr>
              <p14:cNvContentPartPr/>
              <p14:nvPr/>
            </p14:nvContentPartPr>
            <p14:xfrm>
              <a:off x="11510960" y="4236360"/>
              <a:ext cx="360" cy="360"/>
            </p14:xfrm>
          </p:contentPart>
        </mc:Choice>
        <mc:Fallback xmlns="">
          <p:pic>
            <p:nvPicPr>
              <p:cNvPr id="30" name="Ink 29">
                <a:extLst>
                  <a:ext uri="{FF2B5EF4-FFF2-40B4-BE49-F238E27FC236}">
                    <a16:creationId xmlns:a16="http://schemas.microsoft.com/office/drawing/2014/main" id="{22F7BFF6-CE13-5B0A-9251-7BDA29583A44}"/>
                  </a:ext>
                </a:extLst>
              </p:cNvPr>
              <p:cNvPicPr/>
              <p:nvPr/>
            </p:nvPicPr>
            <p:blipFill>
              <a:blip r:embed="rId14"/>
              <a:stretch>
                <a:fillRect/>
              </a:stretch>
            </p:blipFill>
            <p:spPr>
              <a:xfrm>
                <a:off x="11447960" y="4173360"/>
                <a:ext cx="126000" cy="126000"/>
              </a:xfrm>
              <a:prstGeom prst="rect">
                <a:avLst/>
              </a:prstGeom>
            </p:spPr>
          </p:pic>
        </mc:Fallback>
      </mc:AlternateContent>
      <p:sp>
        <p:nvSpPr>
          <p:cNvPr id="32" name="TextBox 31">
            <a:extLst>
              <a:ext uri="{FF2B5EF4-FFF2-40B4-BE49-F238E27FC236}">
                <a16:creationId xmlns:a16="http://schemas.microsoft.com/office/drawing/2014/main" id="{EA04442A-FA3F-1F6D-A03E-F3F50B856207}"/>
              </a:ext>
            </a:extLst>
          </p:cNvPr>
          <p:cNvSpPr txBox="1"/>
          <p:nvPr/>
        </p:nvSpPr>
        <p:spPr>
          <a:xfrm rot="16200000">
            <a:off x="-2098014" y="1004140"/>
            <a:ext cx="6187440" cy="276999"/>
          </a:xfrm>
          <a:prstGeom prst="rect">
            <a:avLst/>
          </a:prstGeom>
          <a:noFill/>
        </p:spPr>
        <p:txBody>
          <a:bodyPr wrap="square">
            <a:spAutoFit/>
          </a:bodyPr>
          <a:lstStyle/>
          <a:p>
            <a:r>
              <a:rPr lang="en-US" sz="1200" dirty="0"/>
              <a:t>LaunchSite</a:t>
            </a:r>
          </a:p>
        </p:txBody>
      </p:sp>
      <p:sp>
        <p:nvSpPr>
          <p:cNvPr id="33" name="TextBox 32">
            <a:extLst>
              <a:ext uri="{FF2B5EF4-FFF2-40B4-BE49-F238E27FC236}">
                <a16:creationId xmlns:a16="http://schemas.microsoft.com/office/drawing/2014/main" id="{BAF252FC-6855-098B-D367-0E429D64FCF5}"/>
              </a:ext>
            </a:extLst>
          </p:cNvPr>
          <p:cNvSpPr txBox="1"/>
          <p:nvPr/>
        </p:nvSpPr>
        <p:spPr>
          <a:xfrm>
            <a:off x="9935960" y="3520319"/>
            <a:ext cx="641164" cy="307777"/>
          </a:xfrm>
          <a:prstGeom prst="rect">
            <a:avLst/>
          </a:prstGeom>
          <a:noFill/>
        </p:spPr>
        <p:txBody>
          <a:bodyPr wrap="square" rtlCol="0">
            <a:spAutoFit/>
          </a:bodyPr>
          <a:lstStyle/>
          <a:p>
            <a:r>
              <a:rPr lang="en-US" sz="1400" dirty="0"/>
              <a:t>0.5</a:t>
            </a:r>
          </a:p>
        </p:txBody>
      </p:sp>
    </p:spTree>
    <p:extLst>
      <p:ext uri="{BB962C8B-B14F-4D97-AF65-F5344CB8AC3E}">
        <p14:creationId xmlns:p14="http://schemas.microsoft.com/office/powerpoint/2010/main" val="3558362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8C1874-A2B7-8330-D84A-19675A1CFB2A}"/>
              </a:ext>
            </a:extLst>
          </p:cNvPr>
          <p:cNvSpPr txBox="1"/>
          <p:nvPr/>
        </p:nvSpPr>
        <p:spPr>
          <a:xfrm>
            <a:off x="0" y="135374"/>
            <a:ext cx="9845040" cy="769441"/>
          </a:xfrm>
          <a:prstGeom prst="rect">
            <a:avLst/>
          </a:prstGeom>
          <a:noFill/>
        </p:spPr>
        <p:txBody>
          <a:bodyPr wrap="square">
            <a:spAutoFit/>
          </a:bodyPr>
          <a:lstStyle/>
          <a:p>
            <a:r>
              <a:rPr lang="en-US" sz="4400" dirty="0">
                <a:latin typeface="Algerian" panose="04020705040A02060702" pitchFamily="82" charset="0"/>
              </a:rPr>
              <a:t>Success Rate vs. Orbit Type</a:t>
            </a:r>
          </a:p>
        </p:txBody>
      </p:sp>
      <p:sp>
        <p:nvSpPr>
          <p:cNvPr id="16" name="TextBox 15">
            <a:extLst>
              <a:ext uri="{FF2B5EF4-FFF2-40B4-BE49-F238E27FC236}">
                <a16:creationId xmlns:a16="http://schemas.microsoft.com/office/drawing/2014/main" id="{B1E13478-E442-B914-CBF5-9EBC168CC546}"/>
              </a:ext>
            </a:extLst>
          </p:cNvPr>
          <p:cNvSpPr txBox="1"/>
          <p:nvPr/>
        </p:nvSpPr>
        <p:spPr>
          <a:xfrm>
            <a:off x="223520" y="904815"/>
            <a:ext cx="6217920" cy="369332"/>
          </a:xfrm>
          <a:prstGeom prst="rect">
            <a:avLst/>
          </a:prstGeom>
          <a:noFill/>
        </p:spPr>
        <p:txBody>
          <a:bodyPr wrap="square">
            <a:spAutoFit/>
          </a:bodyPr>
          <a:lstStyle/>
          <a:p>
            <a:r>
              <a:rPr lang="en-US" dirty="0"/>
              <a:t>ES-L1, GEO, HEO, SSO has highest </a:t>
            </a:r>
            <a:r>
              <a:rPr lang="en-US" dirty="0" err="1"/>
              <a:t>Sucess</a:t>
            </a:r>
            <a:r>
              <a:rPr lang="en-US" dirty="0"/>
              <a:t> rates.</a:t>
            </a:r>
          </a:p>
        </p:txBody>
      </p:sp>
      <p:sp>
        <p:nvSpPr>
          <p:cNvPr id="18" name="TextBox 17">
            <a:extLst>
              <a:ext uri="{FF2B5EF4-FFF2-40B4-BE49-F238E27FC236}">
                <a16:creationId xmlns:a16="http://schemas.microsoft.com/office/drawing/2014/main" id="{CC201E77-87B0-FE52-57BF-1CCF0A2880D8}"/>
              </a:ext>
            </a:extLst>
          </p:cNvPr>
          <p:cNvSpPr txBox="1"/>
          <p:nvPr/>
        </p:nvSpPr>
        <p:spPr>
          <a:xfrm>
            <a:off x="223520" y="1674256"/>
            <a:ext cx="6217920" cy="369332"/>
          </a:xfrm>
          <a:prstGeom prst="rect">
            <a:avLst/>
          </a:prstGeom>
          <a:noFill/>
        </p:spPr>
        <p:txBody>
          <a:bodyPr wrap="square">
            <a:spAutoFit/>
          </a:bodyPr>
          <a:lstStyle/>
          <a:p>
            <a:r>
              <a:rPr lang="en-US" dirty="0"/>
              <a:t>Success Rate vs. Orbit Type</a:t>
            </a:r>
          </a:p>
        </p:txBody>
      </p:sp>
      <p:pic>
        <p:nvPicPr>
          <p:cNvPr id="20" name="Picture 19">
            <a:extLst>
              <a:ext uri="{FF2B5EF4-FFF2-40B4-BE49-F238E27FC236}">
                <a16:creationId xmlns:a16="http://schemas.microsoft.com/office/drawing/2014/main" id="{500F61D3-25BA-2C23-07CB-FC40595830C3}"/>
              </a:ext>
            </a:extLst>
          </p:cNvPr>
          <p:cNvPicPr>
            <a:picLocks noChangeAspect="1"/>
          </p:cNvPicPr>
          <p:nvPr/>
        </p:nvPicPr>
        <p:blipFill>
          <a:blip r:embed="rId2">
            <a:extLst>
              <a:ext uri="{28A0092B-C50C-407E-A947-70E740481C1C}">
                <a14:useLocalDpi xmlns:a14="http://schemas.microsoft.com/office/drawing/2010/main" val="0"/>
              </a:ext>
            </a:extLst>
          </a:blip>
          <a:srcRect l="21095" t="37071" r="8593" b="16715"/>
          <a:stretch>
            <a:fillRect/>
          </a:stretch>
        </p:blipFill>
        <p:spPr>
          <a:xfrm>
            <a:off x="3870960" y="3068320"/>
            <a:ext cx="7142480" cy="2560320"/>
          </a:xfrm>
          <a:prstGeom prst="rect">
            <a:avLst/>
          </a:prstGeom>
        </p:spPr>
      </p:pic>
      <p:pic>
        <p:nvPicPr>
          <p:cNvPr id="22" name="Picture 21">
            <a:extLst>
              <a:ext uri="{FF2B5EF4-FFF2-40B4-BE49-F238E27FC236}">
                <a16:creationId xmlns:a16="http://schemas.microsoft.com/office/drawing/2014/main" id="{5321ECB6-7ACF-D45C-6865-3EDC003D70CC}"/>
              </a:ext>
            </a:extLst>
          </p:cNvPr>
          <p:cNvPicPr>
            <a:picLocks noChangeAspect="1"/>
          </p:cNvPicPr>
          <p:nvPr/>
        </p:nvPicPr>
        <p:blipFill>
          <a:blip r:embed="rId2">
            <a:extLst>
              <a:ext uri="{28A0092B-C50C-407E-A947-70E740481C1C}">
                <a14:useLocalDpi xmlns:a14="http://schemas.microsoft.com/office/drawing/2010/main" val="0"/>
              </a:ext>
            </a:extLst>
          </a:blip>
          <a:srcRect l="4193" t="51742" r="78505" b="14698"/>
          <a:stretch>
            <a:fillRect/>
          </a:stretch>
        </p:blipFill>
        <p:spPr>
          <a:xfrm>
            <a:off x="2113280" y="3525520"/>
            <a:ext cx="1757680" cy="2316479"/>
          </a:xfrm>
          <a:prstGeom prst="rect">
            <a:avLst/>
          </a:prstGeom>
        </p:spPr>
      </p:pic>
      <p:pic>
        <p:nvPicPr>
          <p:cNvPr id="24" name="Picture 23">
            <a:extLst>
              <a:ext uri="{FF2B5EF4-FFF2-40B4-BE49-F238E27FC236}">
                <a16:creationId xmlns:a16="http://schemas.microsoft.com/office/drawing/2014/main" id="{CCD1286B-3517-B51E-C541-AD691537C5DE}"/>
              </a:ext>
            </a:extLst>
          </p:cNvPr>
          <p:cNvPicPr>
            <a:picLocks noChangeAspect="1"/>
          </p:cNvPicPr>
          <p:nvPr/>
        </p:nvPicPr>
        <p:blipFill>
          <a:blip r:embed="rId2">
            <a:extLst>
              <a:ext uri="{28A0092B-C50C-407E-A947-70E740481C1C}">
                <a14:useLocalDpi xmlns:a14="http://schemas.microsoft.com/office/drawing/2010/main" val="0"/>
              </a:ext>
            </a:extLst>
          </a:blip>
          <a:srcRect l="17793" t="39585" r="54702" b="53749"/>
          <a:stretch>
            <a:fillRect/>
          </a:stretch>
        </p:blipFill>
        <p:spPr>
          <a:xfrm>
            <a:off x="2336800" y="3068320"/>
            <a:ext cx="2794000" cy="457200"/>
          </a:xfrm>
          <a:prstGeom prst="rect">
            <a:avLst/>
          </a:prstGeom>
        </p:spPr>
      </p:pic>
      <p:sp>
        <p:nvSpPr>
          <p:cNvPr id="26" name="TextBox 25">
            <a:extLst>
              <a:ext uri="{FF2B5EF4-FFF2-40B4-BE49-F238E27FC236}">
                <a16:creationId xmlns:a16="http://schemas.microsoft.com/office/drawing/2014/main" id="{555C2310-09E1-44FE-5CA2-99A534398BB3}"/>
              </a:ext>
            </a:extLst>
          </p:cNvPr>
          <p:cNvSpPr txBox="1"/>
          <p:nvPr/>
        </p:nvSpPr>
        <p:spPr>
          <a:xfrm>
            <a:off x="2021840" y="2942829"/>
            <a:ext cx="6217920" cy="246221"/>
          </a:xfrm>
          <a:prstGeom prst="rect">
            <a:avLst/>
          </a:prstGeom>
          <a:noFill/>
        </p:spPr>
        <p:txBody>
          <a:bodyPr wrap="square">
            <a:spAutoFit/>
          </a:bodyPr>
          <a:lstStyle/>
          <a:p>
            <a:r>
              <a:rPr lang="en-US" sz="1000" dirty="0"/>
              <a:t>1</a:t>
            </a:r>
          </a:p>
        </p:txBody>
      </p:sp>
      <p:sp>
        <p:nvSpPr>
          <p:cNvPr id="28" name="TextBox 27">
            <a:extLst>
              <a:ext uri="{FF2B5EF4-FFF2-40B4-BE49-F238E27FC236}">
                <a16:creationId xmlns:a16="http://schemas.microsoft.com/office/drawing/2014/main" id="{00AF0550-C9A6-0013-AC76-31077E5EDABB}"/>
              </a:ext>
            </a:extLst>
          </p:cNvPr>
          <p:cNvSpPr txBox="1"/>
          <p:nvPr/>
        </p:nvSpPr>
        <p:spPr>
          <a:xfrm>
            <a:off x="8879840" y="5950635"/>
            <a:ext cx="6217920" cy="646331"/>
          </a:xfrm>
          <a:prstGeom prst="rect">
            <a:avLst/>
          </a:prstGeom>
          <a:noFill/>
        </p:spPr>
        <p:txBody>
          <a:bodyPr wrap="square">
            <a:spAutoFit/>
          </a:bodyPr>
          <a:lstStyle/>
          <a:p>
            <a:r>
              <a:rPr lang="en-US" dirty="0"/>
              <a:t>Seaborn Graphs GitHub URL</a:t>
            </a:r>
          </a:p>
          <a:p>
            <a:r>
              <a:rPr lang="en-US" dirty="0"/>
              <a:t>Plotly Graphs GitHub URL</a:t>
            </a:r>
          </a:p>
        </p:txBody>
      </p:sp>
      <p:sp>
        <p:nvSpPr>
          <p:cNvPr id="29" name="TextBox 28">
            <a:extLst>
              <a:ext uri="{FF2B5EF4-FFF2-40B4-BE49-F238E27FC236}">
                <a16:creationId xmlns:a16="http://schemas.microsoft.com/office/drawing/2014/main" id="{B710CBA4-AD27-68BC-B815-9AA7514B876E}"/>
              </a:ext>
            </a:extLst>
          </p:cNvPr>
          <p:cNvSpPr txBox="1"/>
          <p:nvPr/>
        </p:nvSpPr>
        <p:spPr>
          <a:xfrm rot="16200000">
            <a:off x="138668" y="3568027"/>
            <a:ext cx="2123440" cy="369332"/>
          </a:xfrm>
          <a:prstGeom prst="rect">
            <a:avLst/>
          </a:prstGeom>
          <a:noFill/>
        </p:spPr>
        <p:txBody>
          <a:bodyPr wrap="square" rtlCol="0">
            <a:spAutoFit/>
          </a:bodyPr>
          <a:lstStyle/>
          <a:p>
            <a:r>
              <a:rPr lang="en-US" dirty="0"/>
              <a:t>Success rate</a:t>
            </a:r>
          </a:p>
        </p:txBody>
      </p:sp>
      <p:sp>
        <p:nvSpPr>
          <p:cNvPr id="30" name="TextBox 29">
            <a:extLst>
              <a:ext uri="{FF2B5EF4-FFF2-40B4-BE49-F238E27FC236}">
                <a16:creationId xmlns:a16="http://schemas.microsoft.com/office/drawing/2014/main" id="{4DEC0499-41F1-E820-CABE-092F3DBF397D}"/>
              </a:ext>
            </a:extLst>
          </p:cNvPr>
          <p:cNvSpPr txBox="1"/>
          <p:nvPr/>
        </p:nvSpPr>
        <p:spPr>
          <a:xfrm>
            <a:off x="2021840" y="3201165"/>
            <a:ext cx="518160" cy="261610"/>
          </a:xfrm>
          <a:prstGeom prst="rect">
            <a:avLst/>
          </a:prstGeom>
          <a:noFill/>
        </p:spPr>
        <p:txBody>
          <a:bodyPr wrap="square" rtlCol="0">
            <a:spAutoFit/>
          </a:bodyPr>
          <a:lstStyle/>
          <a:p>
            <a:r>
              <a:rPr lang="en-US" sz="1050" dirty="0"/>
              <a:t>0.8</a:t>
            </a:r>
            <a:endParaRPr lang="en-US" dirty="0"/>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09177E70-D5F9-D2D9-10D8-4A3285C4AA84}"/>
                  </a:ext>
                </a:extLst>
              </p14:cNvPr>
              <p14:cNvContentPartPr/>
              <p14:nvPr/>
            </p14:nvContentPartPr>
            <p14:xfrm>
              <a:off x="4673280" y="1188240"/>
              <a:ext cx="3017880" cy="1880280"/>
            </p14:xfrm>
          </p:contentPart>
        </mc:Choice>
        <mc:Fallback xmlns="">
          <p:pic>
            <p:nvPicPr>
              <p:cNvPr id="33" name="Ink 32">
                <a:extLst>
                  <a:ext uri="{FF2B5EF4-FFF2-40B4-BE49-F238E27FC236}">
                    <a16:creationId xmlns:a16="http://schemas.microsoft.com/office/drawing/2014/main" id="{09177E70-D5F9-D2D9-10D8-4A3285C4AA84}"/>
                  </a:ext>
                </a:extLst>
              </p:cNvPr>
              <p:cNvPicPr/>
              <p:nvPr/>
            </p:nvPicPr>
            <p:blipFill>
              <a:blip r:embed="rId4"/>
              <a:stretch>
                <a:fillRect/>
              </a:stretch>
            </p:blipFill>
            <p:spPr>
              <a:xfrm>
                <a:off x="4655280" y="1170240"/>
                <a:ext cx="3053520" cy="191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669591D0-BDD0-3C86-84A8-415A302CF355}"/>
                  </a:ext>
                </a:extLst>
              </p14:cNvPr>
              <p14:cNvContentPartPr/>
              <p14:nvPr/>
            </p14:nvContentPartPr>
            <p14:xfrm>
              <a:off x="4703520" y="1168080"/>
              <a:ext cx="3637800" cy="1920600"/>
            </p14:xfrm>
          </p:contentPart>
        </mc:Choice>
        <mc:Fallback xmlns="">
          <p:pic>
            <p:nvPicPr>
              <p:cNvPr id="35" name="Ink 34">
                <a:extLst>
                  <a:ext uri="{FF2B5EF4-FFF2-40B4-BE49-F238E27FC236}">
                    <a16:creationId xmlns:a16="http://schemas.microsoft.com/office/drawing/2014/main" id="{669591D0-BDD0-3C86-84A8-415A302CF355}"/>
                  </a:ext>
                </a:extLst>
              </p:cNvPr>
              <p:cNvPicPr/>
              <p:nvPr/>
            </p:nvPicPr>
            <p:blipFill>
              <a:blip r:embed="rId6"/>
              <a:stretch>
                <a:fillRect/>
              </a:stretch>
            </p:blipFill>
            <p:spPr>
              <a:xfrm>
                <a:off x="4685520" y="1150080"/>
                <a:ext cx="3673440" cy="195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2A86CF05-0E2C-5845-EE92-27ACDE2A4640}"/>
                  </a:ext>
                </a:extLst>
              </p14:cNvPr>
              <p14:cNvContentPartPr/>
              <p14:nvPr/>
            </p14:nvContentPartPr>
            <p14:xfrm>
              <a:off x="4723680" y="1137120"/>
              <a:ext cx="4339080" cy="1962000"/>
            </p14:xfrm>
          </p:contentPart>
        </mc:Choice>
        <mc:Fallback xmlns="">
          <p:pic>
            <p:nvPicPr>
              <p:cNvPr id="37" name="Ink 36">
                <a:extLst>
                  <a:ext uri="{FF2B5EF4-FFF2-40B4-BE49-F238E27FC236}">
                    <a16:creationId xmlns:a16="http://schemas.microsoft.com/office/drawing/2014/main" id="{2A86CF05-0E2C-5845-EE92-27ACDE2A4640}"/>
                  </a:ext>
                </a:extLst>
              </p:cNvPr>
              <p:cNvPicPr/>
              <p:nvPr/>
            </p:nvPicPr>
            <p:blipFill>
              <a:blip r:embed="rId8"/>
              <a:stretch>
                <a:fillRect/>
              </a:stretch>
            </p:blipFill>
            <p:spPr>
              <a:xfrm>
                <a:off x="4705680" y="1119120"/>
                <a:ext cx="4374720" cy="19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69F2DB3E-90DC-4413-FAF2-33EC4B389D0B}"/>
                  </a:ext>
                </a:extLst>
              </p14:cNvPr>
              <p14:cNvContentPartPr/>
              <p14:nvPr/>
            </p14:nvContentPartPr>
            <p14:xfrm>
              <a:off x="4805040" y="1158000"/>
              <a:ext cx="4999320" cy="1930680"/>
            </p14:xfrm>
          </p:contentPart>
        </mc:Choice>
        <mc:Fallback xmlns="">
          <p:pic>
            <p:nvPicPr>
              <p:cNvPr id="39" name="Ink 38">
                <a:extLst>
                  <a:ext uri="{FF2B5EF4-FFF2-40B4-BE49-F238E27FC236}">
                    <a16:creationId xmlns:a16="http://schemas.microsoft.com/office/drawing/2014/main" id="{69F2DB3E-90DC-4413-FAF2-33EC4B389D0B}"/>
                  </a:ext>
                </a:extLst>
              </p:cNvPr>
              <p:cNvPicPr/>
              <p:nvPr/>
            </p:nvPicPr>
            <p:blipFill>
              <a:blip r:embed="rId10"/>
              <a:stretch>
                <a:fillRect/>
              </a:stretch>
            </p:blipFill>
            <p:spPr>
              <a:xfrm>
                <a:off x="4787400" y="1140000"/>
                <a:ext cx="5034960" cy="1966320"/>
              </a:xfrm>
              <a:prstGeom prst="rect">
                <a:avLst/>
              </a:prstGeom>
            </p:spPr>
          </p:pic>
        </mc:Fallback>
      </mc:AlternateContent>
      <p:sp>
        <p:nvSpPr>
          <p:cNvPr id="40" name="TextBox 39">
            <a:extLst>
              <a:ext uri="{FF2B5EF4-FFF2-40B4-BE49-F238E27FC236}">
                <a16:creationId xmlns:a16="http://schemas.microsoft.com/office/drawing/2014/main" id="{2247CA28-B021-1B5A-4968-143996E1146D}"/>
              </a:ext>
            </a:extLst>
          </p:cNvPr>
          <p:cNvSpPr txBox="1"/>
          <p:nvPr/>
        </p:nvSpPr>
        <p:spPr>
          <a:xfrm>
            <a:off x="5130800" y="5841999"/>
            <a:ext cx="2204720" cy="369332"/>
          </a:xfrm>
          <a:prstGeom prst="rect">
            <a:avLst/>
          </a:prstGeom>
          <a:noFill/>
        </p:spPr>
        <p:txBody>
          <a:bodyPr wrap="square" rtlCol="0">
            <a:spAutoFit/>
          </a:bodyPr>
          <a:lstStyle/>
          <a:p>
            <a:r>
              <a:rPr lang="en-US" dirty="0"/>
              <a:t>Orbit</a:t>
            </a:r>
          </a:p>
        </p:txBody>
      </p:sp>
    </p:spTree>
    <p:extLst>
      <p:ext uri="{BB962C8B-B14F-4D97-AF65-F5344CB8AC3E}">
        <p14:creationId xmlns:p14="http://schemas.microsoft.com/office/powerpoint/2010/main" val="323888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D4476F-6298-7240-F082-C513547BD873}"/>
              </a:ext>
            </a:extLst>
          </p:cNvPr>
          <p:cNvSpPr txBox="1"/>
          <p:nvPr/>
        </p:nvSpPr>
        <p:spPr>
          <a:xfrm>
            <a:off x="71120" y="155694"/>
            <a:ext cx="8595360" cy="707886"/>
          </a:xfrm>
          <a:prstGeom prst="rect">
            <a:avLst/>
          </a:prstGeom>
          <a:noFill/>
        </p:spPr>
        <p:txBody>
          <a:bodyPr wrap="square">
            <a:spAutoFit/>
          </a:bodyPr>
          <a:lstStyle/>
          <a:p>
            <a:r>
              <a:rPr lang="en-US" sz="4000" dirty="0">
                <a:latin typeface="Algerian" panose="04020705040A02060702" pitchFamily="82" charset="0"/>
              </a:rPr>
              <a:t>Flight Number vs. Orbit Type</a:t>
            </a:r>
          </a:p>
        </p:txBody>
      </p:sp>
      <p:sp>
        <p:nvSpPr>
          <p:cNvPr id="5" name="TextBox 4">
            <a:extLst>
              <a:ext uri="{FF2B5EF4-FFF2-40B4-BE49-F238E27FC236}">
                <a16:creationId xmlns:a16="http://schemas.microsoft.com/office/drawing/2014/main" id="{A469F19D-844E-7FF3-D7CA-17EEDE3F8E51}"/>
              </a:ext>
            </a:extLst>
          </p:cNvPr>
          <p:cNvSpPr txBox="1"/>
          <p:nvPr/>
        </p:nvSpPr>
        <p:spPr>
          <a:xfrm>
            <a:off x="177800" y="863580"/>
            <a:ext cx="11943080" cy="646331"/>
          </a:xfrm>
          <a:prstGeom prst="rect">
            <a:avLst/>
          </a:prstGeom>
          <a:noFill/>
        </p:spPr>
        <p:txBody>
          <a:bodyPr wrap="square">
            <a:spAutoFit/>
          </a:bodyPr>
          <a:lstStyle/>
          <a:p>
            <a:r>
              <a:rPr lang="en-US" dirty="0"/>
              <a:t>We see that for LEO orbit the success increases with the number of flights</a:t>
            </a:r>
          </a:p>
          <a:p>
            <a:r>
              <a:rPr lang="en-US" dirty="0"/>
              <a:t>On the other hand, there seems to be no relationship between flight number and the GTO orbit.</a:t>
            </a:r>
          </a:p>
        </p:txBody>
      </p:sp>
      <p:sp>
        <p:nvSpPr>
          <p:cNvPr id="7" name="TextBox 6">
            <a:extLst>
              <a:ext uri="{FF2B5EF4-FFF2-40B4-BE49-F238E27FC236}">
                <a16:creationId xmlns:a16="http://schemas.microsoft.com/office/drawing/2014/main" id="{EF354E5D-F737-4C70-3BC5-BCBA1E3BB5A3}"/>
              </a:ext>
            </a:extLst>
          </p:cNvPr>
          <p:cNvSpPr txBox="1"/>
          <p:nvPr/>
        </p:nvSpPr>
        <p:spPr>
          <a:xfrm>
            <a:off x="177800" y="1740654"/>
            <a:ext cx="6167120" cy="369332"/>
          </a:xfrm>
          <a:prstGeom prst="rect">
            <a:avLst/>
          </a:prstGeom>
          <a:noFill/>
        </p:spPr>
        <p:txBody>
          <a:bodyPr wrap="square">
            <a:spAutoFit/>
          </a:bodyPr>
          <a:lstStyle/>
          <a:p>
            <a:r>
              <a:rPr lang="en-US" dirty="0" err="1"/>
              <a:t>FlightNumber</a:t>
            </a:r>
            <a:r>
              <a:rPr lang="en-US" dirty="0"/>
              <a:t> Vs. Orbit Type</a:t>
            </a:r>
          </a:p>
        </p:txBody>
      </p:sp>
      <p:sp>
        <p:nvSpPr>
          <p:cNvPr id="9" name="TextBox 8">
            <a:extLst>
              <a:ext uri="{FF2B5EF4-FFF2-40B4-BE49-F238E27FC236}">
                <a16:creationId xmlns:a16="http://schemas.microsoft.com/office/drawing/2014/main" id="{3EE32BFB-0301-8B16-AE65-EACAC25AB95C}"/>
              </a:ext>
            </a:extLst>
          </p:cNvPr>
          <p:cNvSpPr txBox="1"/>
          <p:nvPr/>
        </p:nvSpPr>
        <p:spPr>
          <a:xfrm>
            <a:off x="9037320" y="5994420"/>
            <a:ext cx="2880360"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Seaborn Graphs GitHub URL</a:t>
            </a:r>
          </a:p>
          <a:p>
            <a:r>
              <a:rPr lang="en-US" dirty="0">
                <a:ln w="0"/>
                <a:solidFill>
                  <a:schemeClr val="accent1"/>
                </a:solidFill>
                <a:effectLst>
                  <a:outerShdw blurRad="38100" dist="25400" dir="5400000" algn="ctr" rotWithShape="0">
                    <a:srgbClr val="6E747A">
                      <a:alpha val="43000"/>
                    </a:srgbClr>
                  </a:outerShdw>
                </a:effectLst>
              </a:rPr>
              <a:t>Plotly Graphs GitHub URL</a:t>
            </a:r>
          </a:p>
        </p:txBody>
      </p:sp>
      <p:pic>
        <p:nvPicPr>
          <p:cNvPr id="11" name="Picture 10">
            <a:extLst>
              <a:ext uri="{FF2B5EF4-FFF2-40B4-BE49-F238E27FC236}">
                <a16:creationId xmlns:a16="http://schemas.microsoft.com/office/drawing/2014/main" id="{5C61B11F-7311-2DF0-2A49-C345B8CC974A}"/>
              </a:ext>
            </a:extLst>
          </p:cNvPr>
          <p:cNvPicPr>
            <a:picLocks noChangeAspect="1"/>
          </p:cNvPicPr>
          <p:nvPr/>
        </p:nvPicPr>
        <p:blipFill>
          <a:blip r:embed="rId2">
            <a:extLst>
              <a:ext uri="{28A0092B-C50C-407E-A947-70E740481C1C}">
                <a14:useLocalDpi xmlns:a14="http://schemas.microsoft.com/office/drawing/2010/main" val="0"/>
              </a:ext>
            </a:extLst>
          </a:blip>
          <a:srcRect l="4587" t="33431" r="21848" b="-879"/>
          <a:stretch>
            <a:fillRect/>
          </a:stretch>
        </p:blipFill>
        <p:spPr>
          <a:xfrm>
            <a:off x="607060" y="2340729"/>
            <a:ext cx="11666220" cy="3339111"/>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DDD79B3-33EB-8DAC-B8B4-791BB7CF8C13}"/>
                  </a:ext>
                </a:extLst>
              </p14:cNvPr>
              <p14:cNvContentPartPr/>
              <p14:nvPr/>
            </p14:nvContentPartPr>
            <p14:xfrm>
              <a:off x="2478560" y="1178160"/>
              <a:ext cx="630360" cy="1341720"/>
            </p14:xfrm>
          </p:contentPart>
        </mc:Choice>
        <mc:Fallback xmlns="">
          <p:pic>
            <p:nvPicPr>
              <p:cNvPr id="13" name="Ink 12">
                <a:extLst>
                  <a:ext uri="{FF2B5EF4-FFF2-40B4-BE49-F238E27FC236}">
                    <a16:creationId xmlns:a16="http://schemas.microsoft.com/office/drawing/2014/main" id="{2DDD79B3-33EB-8DAC-B8B4-791BB7CF8C13}"/>
                  </a:ext>
                </a:extLst>
              </p:cNvPr>
              <p:cNvPicPr/>
              <p:nvPr/>
            </p:nvPicPr>
            <p:blipFill>
              <a:blip r:embed="rId4"/>
              <a:stretch>
                <a:fillRect/>
              </a:stretch>
            </p:blipFill>
            <p:spPr>
              <a:xfrm>
                <a:off x="2460560" y="1160160"/>
                <a:ext cx="666000" cy="1377360"/>
              </a:xfrm>
              <a:prstGeom prst="rect">
                <a:avLst/>
              </a:prstGeom>
            </p:spPr>
          </p:pic>
        </mc:Fallback>
      </mc:AlternateContent>
      <p:sp>
        <p:nvSpPr>
          <p:cNvPr id="14" name="TextBox 13">
            <a:extLst>
              <a:ext uri="{FF2B5EF4-FFF2-40B4-BE49-F238E27FC236}">
                <a16:creationId xmlns:a16="http://schemas.microsoft.com/office/drawing/2014/main" id="{60A2C6DC-6813-F972-578F-C1F571DCE162}"/>
              </a:ext>
            </a:extLst>
          </p:cNvPr>
          <p:cNvSpPr txBox="1"/>
          <p:nvPr/>
        </p:nvSpPr>
        <p:spPr>
          <a:xfrm rot="16200000">
            <a:off x="-664" y="3763315"/>
            <a:ext cx="1037158" cy="369332"/>
          </a:xfrm>
          <a:prstGeom prst="rect">
            <a:avLst/>
          </a:prstGeom>
          <a:noFill/>
        </p:spPr>
        <p:txBody>
          <a:bodyPr wrap="square" rtlCol="0">
            <a:spAutoFit/>
          </a:bodyPr>
          <a:lstStyle/>
          <a:p>
            <a:r>
              <a:rPr lang="en-US" dirty="0"/>
              <a:t>Orbit </a:t>
            </a:r>
          </a:p>
        </p:txBody>
      </p:sp>
    </p:spTree>
    <p:extLst>
      <p:ext uri="{BB962C8B-B14F-4D97-AF65-F5344CB8AC3E}">
        <p14:creationId xmlns:p14="http://schemas.microsoft.com/office/powerpoint/2010/main" val="423205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51EDAF-FC80-093F-A8D2-B0C7CD7BE5F0}"/>
              </a:ext>
            </a:extLst>
          </p:cNvPr>
          <p:cNvSpPr txBox="1"/>
          <p:nvPr/>
        </p:nvSpPr>
        <p:spPr>
          <a:xfrm>
            <a:off x="111760" y="146596"/>
            <a:ext cx="11887200" cy="1600438"/>
          </a:xfrm>
          <a:prstGeom prst="rect">
            <a:avLst/>
          </a:prstGeom>
          <a:noFill/>
        </p:spPr>
        <p:txBody>
          <a:bodyPr wrap="square">
            <a:spAutoFit/>
          </a:bodyPr>
          <a:lstStyle/>
          <a:p>
            <a:r>
              <a:rPr lang="en-US" sz="4400" dirty="0">
                <a:latin typeface="Algerian" panose="04020705040A02060702" pitchFamily="82" charset="0"/>
              </a:rPr>
              <a:t>Payload vs. Orbit Type</a:t>
            </a:r>
          </a:p>
          <a:p>
            <a:endParaRPr lang="en-US" dirty="0"/>
          </a:p>
          <a:p>
            <a:r>
              <a:rPr lang="en-US" dirty="0"/>
              <a:t>We observe that heavy payloads have a negative influence on MEO, GTO, VLEO orbits</a:t>
            </a:r>
          </a:p>
          <a:p>
            <a:r>
              <a:rPr lang="en-US" dirty="0"/>
              <a:t>Positive on LEO, ISS orbits</a:t>
            </a:r>
          </a:p>
        </p:txBody>
      </p:sp>
      <p:sp>
        <p:nvSpPr>
          <p:cNvPr id="5" name="TextBox 4">
            <a:extLst>
              <a:ext uri="{FF2B5EF4-FFF2-40B4-BE49-F238E27FC236}">
                <a16:creationId xmlns:a16="http://schemas.microsoft.com/office/drawing/2014/main" id="{BC819EFF-7DF1-D611-5750-400B91D6B4F8}"/>
              </a:ext>
            </a:extLst>
          </p:cNvPr>
          <p:cNvSpPr txBox="1"/>
          <p:nvPr/>
        </p:nvSpPr>
        <p:spPr>
          <a:xfrm>
            <a:off x="276860" y="1933694"/>
            <a:ext cx="6162040" cy="369332"/>
          </a:xfrm>
          <a:prstGeom prst="rect">
            <a:avLst/>
          </a:prstGeom>
          <a:noFill/>
        </p:spPr>
        <p:txBody>
          <a:bodyPr wrap="square">
            <a:spAutoFit/>
          </a:bodyPr>
          <a:lstStyle/>
          <a:p>
            <a:r>
              <a:rPr lang="en-US" dirty="0"/>
              <a:t>Payload Vs. Orbit Type</a:t>
            </a:r>
          </a:p>
        </p:txBody>
      </p:sp>
      <p:sp>
        <p:nvSpPr>
          <p:cNvPr id="7" name="TextBox 6">
            <a:extLst>
              <a:ext uri="{FF2B5EF4-FFF2-40B4-BE49-F238E27FC236}">
                <a16:creationId xmlns:a16="http://schemas.microsoft.com/office/drawing/2014/main" id="{1A630706-96F8-C12E-F903-8350D9D9D174}"/>
              </a:ext>
            </a:extLst>
          </p:cNvPr>
          <p:cNvSpPr txBox="1"/>
          <p:nvPr/>
        </p:nvSpPr>
        <p:spPr>
          <a:xfrm>
            <a:off x="9227820" y="5960795"/>
            <a:ext cx="2882900"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Seaborn Graphs GitHub URL</a:t>
            </a:r>
          </a:p>
          <a:p>
            <a:r>
              <a:rPr lang="en-US" dirty="0">
                <a:ln w="0"/>
                <a:solidFill>
                  <a:schemeClr val="accent1"/>
                </a:solidFill>
                <a:effectLst>
                  <a:outerShdw blurRad="38100" dist="25400" dir="5400000" algn="ctr" rotWithShape="0">
                    <a:srgbClr val="6E747A">
                      <a:alpha val="43000"/>
                    </a:srgbClr>
                  </a:outerShdw>
                </a:effectLst>
              </a:rPr>
              <a:t>Plotly Graphs GitHub URL</a:t>
            </a:r>
          </a:p>
        </p:txBody>
      </p:sp>
      <p:pic>
        <p:nvPicPr>
          <p:cNvPr id="9" name="Picture 8">
            <a:extLst>
              <a:ext uri="{FF2B5EF4-FFF2-40B4-BE49-F238E27FC236}">
                <a16:creationId xmlns:a16="http://schemas.microsoft.com/office/drawing/2014/main" id="{2ED3A387-FDA3-A190-D8A8-5210E1CF122D}"/>
              </a:ext>
            </a:extLst>
          </p:cNvPr>
          <p:cNvPicPr>
            <a:picLocks noChangeAspect="1"/>
          </p:cNvPicPr>
          <p:nvPr/>
        </p:nvPicPr>
        <p:blipFill>
          <a:blip r:embed="rId2">
            <a:extLst>
              <a:ext uri="{28A0092B-C50C-407E-A947-70E740481C1C}">
                <a14:useLocalDpi xmlns:a14="http://schemas.microsoft.com/office/drawing/2010/main" val="0"/>
              </a:ext>
            </a:extLst>
          </a:blip>
          <a:srcRect l="4648" t="37906" r="11574" b="-975"/>
          <a:stretch>
            <a:fillRect/>
          </a:stretch>
        </p:blipFill>
        <p:spPr>
          <a:xfrm>
            <a:off x="276860" y="2631190"/>
            <a:ext cx="11244580" cy="3329606"/>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2FB4ED4D-54FA-67A8-D451-95D71EF3322F}"/>
                  </a:ext>
                </a:extLst>
              </p14:cNvPr>
              <p14:cNvContentPartPr/>
              <p14:nvPr/>
            </p14:nvContentPartPr>
            <p14:xfrm>
              <a:off x="4987760" y="1368960"/>
              <a:ext cx="1203840" cy="1252080"/>
            </p14:xfrm>
          </p:contentPart>
        </mc:Choice>
        <mc:Fallback xmlns="">
          <p:pic>
            <p:nvPicPr>
              <p:cNvPr id="15" name="Ink 14">
                <a:extLst>
                  <a:ext uri="{FF2B5EF4-FFF2-40B4-BE49-F238E27FC236}">
                    <a16:creationId xmlns:a16="http://schemas.microsoft.com/office/drawing/2014/main" id="{2FB4ED4D-54FA-67A8-D451-95D71EF3322F}"/>
                  </a:ext>
                </a:extLst>
              </p:cNvPr>
              <p:cNvPicPr/>
              <p:nvPr/>
            </p:nvPicPr>
            <p:blipFill>
              <a:blip r:embed="rId4"/>
              <a:stretch>
                <a:fillRect/>
              </a:stretch>
            </p:blipFill>
            <p:spPr>
              <a:xfrm>
                <a:off x="4970120" y="1351320"/>
                <a:ext cx="1239480" cy="128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600CB57D-5900-3AA0-D7B2-9A3E29B02894}"/>
                  </a:ext>
                </a:extLst>
              </p14:cNvPr>
              <p14:cNvContentPartPr/>
              <p14:nvPr/>
            </p14:nvContentPartPr>
            <p14:xfrm>
              <a:off x="6400400" y="1452480"/>
              <a:ext cx="304920" cy="1158840"/>
            </p14:xfrm>
          </p:contentPart>
        </mc:Choice>
        <mc:Fallback xmlns="">
          <p:pic>
            <p:nvPicPr>
              <p:cNvPr id="18" name="Ink 17">
                <a:extLst>
                  <a:ext uri="{FF2B5EF4-FFF2-40B4-BE49-F238E27FC236}">
                    <a16:creationId xmlns:a16="http://schemas.microsoft.com/office/drawing/2014/main" id="{600CB57D-5900-3AA0-D7B2-9A3E29B02894}"/>
                  </a:ext>
                </a:extLst>
              </p:cNvPr>
              <p:cNvPicPr/>
              <p:nvPr/>
            </p:nvPicPr>
            <p:blipFill>
              <a:blip r:embed="rId6"/>
              <a:stretch>
                <a:fillRect/>
              </a:stretch>
            </p:blipFill>
            <p:spPr>
              <a:xfrm>
                <a:off x="6391400" y="1443480"/>
                <a:ext cx="322560" cy="11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61806BE4-52DB-6D44-A5E4-F3B5A2AEA76B}"/>
                  </a:ext>
                </a:extLst>
              </p14:cNvPr>
              <p14:cNvContentPartPr/>
              <p14:nvPr/>
            </p14:nvContentPartPr>
            <p14:xfrm>
              <a:off x="7233440" y="1381200"/>
              <a:ext cx="1575000" cy="1199160"/>
            </p14:xfrm>
          </p:contentPart>
        </mc:Choice>
        <mc:Fallback xmlns="">
          <p:pic>
            <p:nvPicPr>
              <p:cNvPr id="20" name="Ink 19">
                <a:extLst>
                  <a:ext uri="{FF2B5EF4-FFF2-40B4-BE49-F238E27FC236}">
                    <a16:creationId xmlns:a16="http://schemas.microsoft.com/office/drawing/2014/main" id="{61806BE4-52DB-6D44-A5E4-F3B5A2AEA76B}"/>
                  </a:ext>
                </a:extLst>
              </p:cNvPr>
              <p:cNvPicPr/>
              <p:nvPr/>
            </p:nvPicPr>
            <p:blipFill>
              <a:blip r:embed="rId8"/>
              <a:stretch>
                <a:fillRect/>
              </a:stretch>
            </p:blipFill>
            <p:spPr>
              <a:xfrm>
                <a:off x="7224440" y="1372200"/>
                <a:ext cx="1592640" cy="121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26A4F865-12C1-A7E9-7A76-16AC92CC8D95}"/>
                  </a:ext>
                </a:extLst>
              </p14:cNvPr>
              <p14:cNvContentPartPr/>
              <p14:nvPr/>
            </p14:nvContentPartPr>
            <p14:xfrm>
              <a:off x="1888880" y="1665600"/>
              <a:ext cx="356040" cy="884520"/>
            </p14:xfrm>
          </p:contentPart>
        </mc:Choice>
        <mc:Fallback xmlns="">
          <p:pic>
            <p:nvPicPr>
              <p:cNvPr id="24" name="Ink 23">
                <a:extLst>
                  <a:ext uri="{FF2B5EF4-FFF2-40B4-BE49-F238E27FC236}">
                    <a16:creationId xmlns:a16="http://schemas.microsoft.com/office/drawing/2014/main" id="{26A4F865-12C1-A7E9-7A76-16AC92CC8D95}"/>
                  </a:ext>
                </a:extLst>
              </p:cNvPr>
              <p:cNvPicPr/>
              <p:nvPr/>
            </p:nvPicPr>
            <p:blipFill>
              <a:blip r:embed="rId10"/>
              <a:stretch>
                <a:fillRect/>
              </a:stretch>
            </p:blipFill>
            <p:spPr>
              <a:xfrm>
                <a:off x="1880240" y="1656600"/>
                <a:ext cx="373680" cy="902160"/>
              </a:xfrm>
              <a:prstGeom prst="rect">
                <a:avLst/>
              </a:prstGeom>
            </p:spPr>
          </p:pic>
        </mc:Fallback>
      </mc:AlternateContent>
      <p:grpSp>
        <p:nvGrpSpPr>
          <p:cNvPr id="27" name="Group 26">
            <a:extLst>
              <a:ext uri="{FF2B5EF4-FFF2-40B4-BE49-F238E27FC236}">
                <a16:creationId xmlns:a16="http://schemas.microsoft.com/office/drawing/2014/main" id="{2EF0A015-ED23-BC0D-3AB6-AC8D4FDC7F85}"/>
              </a:ext>
            </a:extLst>
          </p:cNvPr>
          <p:cNvGrpSpPr/>
          <p:nvPr/>
        </p:nvGrpSpPr>
        <p:grpSpPr>
          <a:xfrm>
            <a:off x="1523480" y="1655880"/>
            <a:ext cx="122400" cy="975600"/>
            <a:chOff x="1523480" y="1655880"/>
            <a:chExt cx="122400" cy="97560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9DCF9A34-D412-54E7-C6D4-5DDF5E5172E1}"/>
                    </a:ext>
                  </a:extLst>
                </p14:cNvPr>
                <p14:cNvContentPartPr/>
                <p14:nvPr/>
              </p14:nvContentPartPr>
              <p14:xfrm>
                <a:off x="1523480" y="1655880"/>
                <a:ext cx="117000" cy="974160"/>
              </p14:xfrm>
            </p:contentPart>
          </mc:Choice>
          <mc:Fallback xmlns="">
            <p:pic>
              <p:nvPicPr>
                <p:cNvPr id="25" name="Ink 24">
                  <a:extLst>
                    <a:ext uri="{FF2B5EF4-FFF2-40B4-BE49-F238E27FC236}">
                      <a16:creationId xmlns:a16="http://schemas.microsoft.com/office/drawing/2014/main" id="{9DCF9A34-D412-54E7-C6D4-5DDF5E5172E1}"/>
                    </a:ext>
                  </a:extLst>
                </p:cNvPr>
                <p:cNvPicPr/>
                <p:nvPr/>
              </p:nvPicPr>
              <p:blipFill>
                <a:blip r:embed="rId12"/>
                <a:stretch>
                  <a:fillRect/>
                </a:stretch>
              </p:blipFill>
              <p:spPr>
                <a:xfrm>
                  <a:off x="1514840" y="1646880"/>
                  <a:ext cx="13464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CC5D36FA-8430-0793-927F-A1B8CFB53D9C}"/>
                    </a:ext>
                  </a:extLst>
                </p14:cNvPr>
                <p14:cNvContentPartPr/>
                <p14:nvPr/>
              </p14:nvContentPartPr>
              <p14:xfrm>
                <a:off x="1645520" y="2631120"/>
                <a:ext cx="360" cy="360"/>
              </p14:xfrm>
            </p:contentPart>
          </mc:Choice>
          <mc:Fallback xmlns="">
            <p:pic>
              <p:nvPicPr>
                <p:cNvPr id="26" name="Ink 25">
                  <a:extLst>
                    <a:ext uri="{FF2B5EF4-FFF2-40B4-BE49-F238E27FC236}">
                      <a16:creationId xmlns:a16="http://schemas.microsoft.com/office/drawing/2014/main" id="{CC5D36FA-8430-0793-927F-A1B8CFB53D9C}"/>
                    </a:ext>
                  </a:extLst>
                </p:cNvPr>
                <p:cNvPicPr/>
                <p:nvPr/>
              </p:nvPicPr>
              <p:blipFill>
                <a:blip r:embed="rId14"/>
                <a:stretch>
                  <a:fillRect/>
                </a:stretch>
              </p:blipFill>
              <p:spPr>
                <a:xfrm>
                  <a:off x="1636520" y="2622120"/>
                  <a:ext cx="18000" cy="18000"/>
                </a:xfrm>
                <a:prstGeom prst="rect">
                  <a:avLst/>
                </a:prstGeom>
              </p:spPr>
            </p:pic>
          </mc:Fallback>
        </mc:AlternateContent>
      </p:grpSp>
    </p:spTree>
    <p:extLst>
      <p:ext uri="{BB962C8B-B14F-4D97-AF65-F5344CB8AC3E}">
        <p14:creationId xmlns:p14="http://schemas.microsoft.com/office/powerpoint/2010/main" val="284869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471A09-CFD9-9C54-40C5-58CFACBD7E89}"/>
              </a:ext>
            </a:extLst>
          </p:cNvPr>
          <p:cNvSpPr txBox="1"/>
          <p:nvPr/>
        </p:nvSpPr>
        <p:spPr>
          <a:xfrm>
            <a:off x="0" y="287774"/>
            <a:ext cx="11145520" cy="584775"/>
          </a:xfrm>
          <a:prstGeom prst="rect">
            <a:avLst/>
          </a:prstGeom>
          <a:noFill/>
        </p:spPr>
        <p:txBody>
          <a:bodyPr wrap="square">
            <a:spAutoFit/>
          </a:bodyPr>
          <a:lstStyle/>
          <a:p>
            <a:r>
              <a:rPr lang="en-US" sz="3200" dirty="0">
                <a:latin typeface="Algerian" panose="04020705040A02060702" pitchFamily="82" charset="0"/>
              </a:rPr>
              <a:t>Launch Success Yearly Trend</a:t>
            </a:r>
          </a:p>
        </p:txBody>
      </p:sp>
      <p:sp>
        <p:nvSpPr>
          <p:cNvPr id="5" name="TextBox 4">
            <a:extLst>
              <a:ext uri="{FF2B5EF4-FFF2-40B4-BE49-F238E27FC236}">
                <a16:creationId xmlns:a16="http://schemas.microsoft.com/office/drawing/2014/main" id="{80462AEB-09D7-3E53-4FD3-A96C37D8B12C}"/>
              </a:ext>
            </a:extLst>
          </p:cNvPr>
          <p:cNvSpPr txBox="1"/>
          <p:nvPr/>
        </p:nvSpPr>
        <p:spPr>
          <a:xfrm>
            <a:off x="0" y="1026775"/>
            <a:ext cx="11643360" cy="1200329"/>
          </a:xfrm>
          <a:prstGeom prst="rect">
            <a:avLst/>
          </a:prstGeom>
          <a:noFill/>
        </p:spPr>
        <p:txBody>
          <a:bodyPr wrap="square">
            <a:spAutoFit/>
          </a:bodyPr>
          <a:lstStyle/>
          <a:p>
            <a:r>
              <a:rPr lang="en-US" dirty="0"/>
              <a:t>We can observe that the </a:t>
            </a:r>
            <a:r>
              <a:rPr lang="en-US" dirty="0" err="1"/>
              <a:t>sucess</a:t>
            </a:r>
            <a:r>
              <a:rPr lang="en-US" dirty="0"/>
              <a:t> rate since 2013 kept increasing relatively though there is slight dip after 2019.</a:t>
            </a:r>
          </a:p>
          <a:p>
            <a:endParaRPr lang="en-US" dirty="0"/>
          </a:p>
          <a:p>
            <a:endParaRPr lang="en-US" dirty="0"/>
          </a:p>
          <a:p>
            <a:r>
              <a:rPr lang="en-US" dirty="0"/>
              <a:t>Space X Rocket Success Rates</a:t>
            </a:r>
          </a:p>
        </p:txBody>
      </p:sp>
      <p:sp>
        <p:nvSpPr>
          <p:cNvPr id="7" name="TextBox 6">
            <a:extLst>
              <a:ext uri="{FF2B5EF4-FFF2-40B4-BE49-F238E27FC236}">
                <a16:creationId xmlns:a16="http://schemas.microsoft.com/office/drawing/2014/main" id="{6DB52B0D-67E8-8DB6-58D5-2C1A34C6484B}"/>
              </a:ext>
            </a:extLst>
          </p:cNvPr>
          <p:cNvSpPr txBox="1"/>
          <p:nvPr/>
        </p:nvSpPr>
        <p:spPr>
          <a:xfrm>
            <a:off x="9105900" y="5367774"/>
            <a:ext cx="3187700"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Seaborn Graphs GitHub URL</a:t>
            </a:r>
          </a:p>
          <a:p>
            <a:r>
              <a:rPr lang="en-US" dirty="0">
                <a:ln w="0"/>
                <a:solidFill>
                  <a:schemeClr val="accent1"/>
                </a:solidFill>
                <a:effectLst>
                  <a:outerShdw blurRad="38100" dist="25400" dir="5400000" algn="ctr" rotWithShape="0">
                    <a:srgbClr val="6E747A">
                      <a:alpha val="43000"/>
                    </a:srgbClr>
                  </a:outerShdw>
                </a:effectLst>
              </a:rPr>
              <a:t>Plotly Graphs GitHub URL</a:t>
            </a:r>
          </a:p>
        </p:txBody>
      </p:sp>
      <p:pic>
        <p:nvPicPr>
          <p:cNvPr id="9" name="Picture 8">
            <a:extLst>
              <a:ext uri="{FF2B5EF4-FFF2-40B4-BE49-F238E27FC236}">
                <a16:creationId xmlns:a16="http://schemas.microsoft.com/office/drawing/2014/main" id="{35F2C0F4-9569-81AD-7853-99381BACEF89}"/>
              </a:ext>
            </a:extLst>
          </p:cNvPr>
          <p:cNvPicPr>
            <a:picLocks noChangeAspect="1"/>
          </p:cNvPicPr>
          <p:nvPr/>
        </p:nvPicPr>
        <p:blipFill>
          <a:blip r:embed="rId2">
            <a:extLst>
              <a:ext uri="{28A0092B-C50C-407E-A947-70E740481C1C}">
                <a14:useLocalDpi xmlns:a14="http://schemas.microsoft.com/office/drawing/2010/main" val="0"/>
              </a:ext>
            </a:extLst>
          </a:blip>
          <a:srcRect l="4974" t="34010" r="14642" b="17516"/>
          <a:stretch>
            <a:fillRect/>
          </a:stretch>
        </p:blipFill>
        <p:spPr>
          <a:xfrm>
            <a:off x="1391920" y="2381330"/>
            <a:ext cx="8361680" cy="2726175"/>
          </a:xfrm>
          <a:prstGeom prst="rect">
            <a:avLst/>
          </a:prstGeom>
        </p:spPr>
      </p:pic>
      <p:sp>
        <p:nvSpPr>
          <p:cNvPr id="10" name="TextBox 9">
            <a:extLst>
              <a:ext uri="{FF2B5EF4-FFF2-40B4-BE49-F238E27FC236}">
                <a16:creationId xmlns:a16="http://schemas.microsoft.com/office/drawing/2014/main" id="{B46B07A7-11F8-7448-6305-D7849FA3C4AB}"/>
              </a:ext>
            </a:extLst>
          </p:cNvPr>
          <p:cNvSpPr txBox="1"/>
          <p:nvPr/>
        </p:nvSpPr>
        <p:spPr>
          <a:xfrm>
            <a:off x="5059680" y="5265025"/>
            <a:ext cx="762000" cy="369332"/>
          </a:xfrm>
          <a:prstGeom prst="rect">
            <a:avLst/>
          </a:prstGeom>
          <a:noFill/>
        </p:spPr>
        <p:txBody>
          <a:bodyPr wrap="square" rtlCol="0">
            <a:spAutoFit/>
          </a:bodyPr>
          <a:lstStyle/>
          <a:p>
            <a:r>
              <a:rPr lang="en-US" dirty="0"/>
              <a:t>Years </a:t>
            </a:r>
          </a:p>
        </p:txBody>
      </p:sp>
      <p:sp>
        <p:nvSpPr>
          <p:cNvPr id="11" name="TextBox 10">
            <a:extLst>
              <a:ext uri="{FF2B5EF4-FFF2-40B4-BE49-F238E27FC236}">
                <a16:creationId xmlns:a16="http://schemas.microsoft.com/office/drawing/2014/main" id="{99CF453E-DC5B-A6C5-9E35-7FF5245DD22C}"/>
              </a:ext>
            </a:extLst>
          </p:cNvPr>
          <p:cNvSpPr txBox="1"/>
          <p:nvPr/>
        </p:nvSpPr>
        <p:spPr>
          <a:xfrm rot="16200000">
            <a:off x="-20320" y="3304401"/>
            <a:ext cx="2153920" cy="307777"/>
          </a:xfrm>
          <a:prstGeom prst="rect">
            <a:avLst/>
          </a:prstGeom>
          <a:noFill/>
        </p:spPr>
        <p:txBody>
          <a:bodyPr wrap="square" rtlCol="0">
            <a:spAutoFit/>
          </a:bodyPr>
          <a:lstStyle/>
          <a:p>
            <a:r>
              <a:rPr lang="en-US" sz="1400" dirty="0"/>
              <a:t>Success rate </a:t>
            </a:r>
          </a:p>
        </p:txBody>
      </p:sp>
    </p:spTree>
    <p:extLst>
      <p:ext uri="{BB962C8B-B14F-4D97-AF65-F5344CB8AC3E}">
        <p14:creationId xmlns:p14="http://schemas.microsoft.com/office/powerpoint/2010/main" val="3411400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A852FE-A079-54F0-8881-9371C9F8D5F6}"/>
              </a:ext>
            </a:extLst>
          </p:cNvPr>
          <p:cNvSpPr txBox="1"/>
          <p:nvPr/>
        </p:nvSpPr>
        <p:spPr>
          <a:xfrm>
            <a:off x="0" y="3991392"/>
            <a:ext cx="8158480" cy="1015663"/>
          </a:xfrm>
          <a:prstGeom prst="rect">
            <a:avLst/>
          </a:prstGeom>
          <a:noFill/>
        </p:spPr>
        <p:txBody>
          <a:bodyPr wrap="square" rtlCol="0">
            <a:spAutoFit/>
          </a:bodyPr>
          <a:lstStyle/>
          <a:p>
            <a:r>
              <a:rPr lang="en-US" sz="6000" dirty="0">
                <a:solidFill>
                  <a:schemeClr val="bg1"/>
                </a:solidFill>
                <a:latin typeface="Algerian" panose="04020705040A02060702" pitchFamily="82" charset="0"/>
              </a:rPr>
              <a:t>EDA with SQL</a:t>
            </a:r>
          </a:p>
        </p:txBody>
      </p:sp>
      <p:sp>
        <p:nvSpPr>
          <p:cNvPr id="3" name="TextBox 2">
            <a:extLst>
              <a:ext uri="{FF2B5EF4-FFF2-40B4-BE49-F238E27FC236}">
                <a16:creationId xmlns:a16="http://schemas.microsoft.com/office/drawing/2014/main" id="{462EE1EC-C06D-E992-71F4-737F350C8A96}"/>
              </a:ext>
            </a:extLst>
          </p:cNvPr>
          <p:cNvSpPr txBox="1"/>
          <p:nvPr/>
        </p:nvSpPr>
        <p:spPr>
          <a:xfrm>
            <a:off x="0" y="4778772"/>
            <a:ext cx="7325360" cy="812800"/>
          </a:xfrm>
          <a:prstGeom prst="rect">
            <a:avLst/>
          </a:prstGeom>
          <a:solidFill>
            <a:schemeClr val="accent2"/>
          </a:solidFill>
        </p:spPr>
        <p:txBody>
          <a:bodyPr wrap="square" rtlCol="0">
            <a:spAutoFit/>
          </a:bodyPr>
          <a:lstStyle/>
          <a:p>
            <a:endParaRPr lang="en-US" dirty="0"/>
          </a:p>
        </p:txBody>
      </p:sp>
    </p:spTree>
    <p:extLst>
      <p:ext uri="{BB962C8B-B14F-4D97-AF65-F5344CB8AC3E}">
        <p14:creationId xmlns:p14="http://schemas.microsoft.com/office/powerpoint/2010/main" val="69323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C7BEF-BFFD-F6CD-73E8-2262053410AD}"/>
              </a:ext>
            </a:extLst>
          </p:cNvPr>
          <p:cNvSpPr txBox="1"/>
          <p:nvPr/>
        </p:nvSpPr>
        <p:spPr>
          <a:xfrm>
            <a:off x="0" y="104894"/>
            <a:ext cx="7498080" cy="707886"/>
          </a:xfrm>
          <a:prstGeom prst="rect">
            <a:avLst/>
          </a:prstGeom>
          <a:noFill/>
        </p:spPr>
        <p:txBody>
          <a:bodyPr wrap="square">
            <a:spAutoFit/>
          </a:bodyPr>
          <a:lstStyle/>
          <a:p>
            <a:r>
              <a:rPr lang="en-US" sz="4000" dirty="0">
                <a:latin typeface="Algerian" panose="04020705040A02060702" pitchFamily="82" charset="0"/>
              </a:rPr>
              <a:t>All Launch Site Names</a:t>
            </a:r>
          </a:p>
        </p:txBody>
      </p:sp>
      <p:sp>
        <p:nvSpPr>
          <p:cNvPr id="5" name="TextBox 4">
            <a:extLst>
              <a:ext uri="{FF2B5EF4-FFF2-40B4-BE49-F238E27FC236}">
                <a16:creationId xmlns:a16="http://schemas.microsoft.com/office/drawing/2014/main" id="{5135696F-E8DB-2F72-6D33-82BF01F2C969}"/>
              </a:ext>
            </a:extLst>
          </p:cNvPr>
          <p:cNvSpPr txBox="1"/>
          <p:nvPr/>
        </p:nvSpPr>
        <p:spPr>
          <a:xfrm>
            <a:off x="287020" y="1105654"/>
            <a:ext cx="6202680" cy="369332"/>
          </a:xfrm>
          <a:prstGeom prst="rect">
            <a:avLst/>
          </a:prstGeom>
          <a:noFill/>
        </p:spPr>
        <p:txBody>
          <a:bodyPr wrap="square">
            <a:spAutoFit/>
          </a:bodyPr>
          <a:lstStyle/>
          <a:p>
            <a:r>
              <a:rPr lang="en-US" dirty="0"/>
              <a:t>SQL Query</a:t>
            </a:r>
          </a:p>
        </p:txBody>
      </p:sp>
      <p:sp>
        <p:nvSpPr>
          <p:cNvPr id="7" name="TextBox 6">
            <a:extLst>
              <a:ext uri="{FF2B5EF4-FFF2-40B4-BE49-F238E27FC236}">
                <a16:creationId xmlns:a16="http://schemas.microsoft.com/office/drawing/2014/main" id="{57803C7A-FC36-20C1-1887-D5CACEBFB255}"/>
              </a:ext>
            </a:extLst>
          </p:cNvPr>
          <p:cNvSpPr txBox="1"/>
          <p:nvPr/>
        </p:nvSpPr>
        <p:spPr>
          <a:xfrm>
            <a:off x="205740" y="1767860"/>
            <a:ext cx="7708900" cy="369332"/>
          </a:xfrm>
          <a:prstGeom prst="rect">
            <a:avLst/>
          </a:prstGeom>
          <a:noFill/>
          <a:ln>
            <a:solidFill>
              <a:schemeClr val="tx1">
                <a:lumMod val="95000"/>
                <a:lumOff val="5000"/>
              </a:schemeClr>
            </a:solidFill>
          </a:ln>
        </p:spPr>
        <p:txBody>
          <a:bodyPr wrap="square">
            <a:spAutoFit/>
          </a:bodyPr>
          <a:lstStyle/>
          <a:p>
            <a:r>
              <a:rPr lang="en-US" dirty="0"/>
              <a:t>%</a:t>
            </a:r>
            <a:r>
              <a:rPr lang="en-US" dirty="0" err="1"/>
              <a:t>sql</a:t>
            </a:r>
            <a:r>
              <a:rPr lang="en-US" dirty="0"/>
              <a:t> SELECT DISTINCT LAUNCH SITE as "Launch Sites" FROM SPACEX;</a:t>
            </a:r>
          </a:p>
        </p:txBody>
      </p:sp>
      <p:sp>
        <p:nvSpPr>
          <p:cNvPr id="9" name="TextBox 8">
            <a:extLst>
              <a:ext uri="{FF2B5EF4-FFF2-40B4-BE49-F238E27FC236}">
                <a16:creationId xmlns:a16="http://schemas.microsoft.com/office/drawing/2014/main" id="{0A09A4D4-16F3-6D1F-0E73-D51972007BA2}"/>
              </a:ext>
            </a:extLst>
          </p:cNvPr>
          <p:cNvSpPr txBox="1"/>
          <p:nvPr/>
        </p:nvSpPr>
        <p:spPr>
          <a:xfrm>
            <a:off x="185420" y="2907606"/>
            <a:ext cx="6202680" cy="523220"/>
          </a:xfrm>
          <a:prstGeom prst="rect">
            <a:avLst/>
          </a:prstGeom>
          <a:noFill/>
        </p:spPr>
        <p:txBody>
          <a:bodyPr wrap="square">
            <a:spAutoFit/>
          </a:bodyPr>
          <a:lstStyle/>
          <a:p>
            <a:r>
              <a:rPr lang="en-US" sz="2800" dirty="0">
                <a:latin typeface="Algerian" panose="04020705040A02060702" pitchFamily="82" charset="0"/>
              </a:rPr>
              <a:t>Description</a:t>
            </a:r>
            <a:endParaRPr lang="en-US" dirty="0">
              <a:latin typeface="Algerian" panose="04020705040A02060702" pitchFamily="82" charset="0"/>
            </a:endParaRPr>
          </a:p>
        </p:txBody>
      </p:sp>
      <p:sp>
        <p:nvSpPr>
          <p:cNvPr id="11" name="TextBox 10">
            <a:extLst>
              <a:ext uri="{FF2B5EF4-FFF2-40B4-BE49-F238E27FC236}">
                <a16:creationId xmlns:a16="http://schemas.microsoft.com/office/drawing/2014/main" id="{D2E06E85-D1FC-9C9B-4852-B310F4C7EB3C}"/>
              </a:ext>
            </a:extLst>
          </p:cNvPr>
          <p:cNvSpPr txBox="1"/>
          <p:nvPr/>
        </p:nvSpPr>
        <p:spPr>
          <a:xfrm>
            <a:off x="185420" y="3890765"/>
            <a:ext cx="6202680" cy="923330"/>
          </a:xfrm>
          <a:prstGeom prst="rect">
            <a:avLst/>
          </a:prstGeom>
          <a:noFill/>
        </p:spPr>
        <p:txBody>
          <a:bodyPr wrap="square">
            <a:spAutoFit/>
          </a:bodyPr>
          <a:lstStyle/>
          <a:p>
            <a:r>
              <a:rPr lang="en-US" dirty="0"/>
              <a:t>Using the word DISTINCT in the query we pull unique values for </a:t>
            </a:r>
            <a:r>
              <a:rPr lang="en-US" dirty="0" err="1"/>
              <a:t>Launch_Site</a:t>
            </a:r>
            <a:endParaRPr lang="en-US" dirty="0"/>
          </a:p>
          <a:p>
            <a:r>
              <a:rPr lang="en-US" dirty="0"/>
              <a:t>column from table SPACEX</a:t>
            </a:r>
          </a:p>
        </p:txBody>
      </p:sp>
      <p:graphicFrame>
        <p:nvGraphicFramePr>
          <p:cNvPr id="12" name="Table 11">
            <a:extLst>
              <a:ext uri="{FF2B5EF4-FFF2-40B4-BE49-F238E27FC236}">
                <a16:creationId xmlns:a16="http://schemas.microsoft.com/office/drawing/2014/main" id="{A8AED9FB-6C64-5374-877F-1E9B5AA285EA}"/>
              </a:ext>
            </a:extLst>
          </p:cNvPr>
          <p:cNvGraphicFramePr>
            <a:graphicFrameLocks noGrp="1"/>
          </p:cNvGraphicFramePr>
          <p:nvPr>
            <p:extLst>
              <p:ext uri="{D42A27DB-BD31-4B8C-83A1-F6EECF244321}">
                <p14:modId xmlns:p14="http://schemas.microsoft.com/office/powerpoint/2010/main" val="1731166854"/>
              </p:ext>
            </p:extLst>
          </p:nvPr>
        </p:nvGraphicFramePr>
        <p:xfrm>
          <a:off x="9265920" y="3429000"/>
          <a:ext cx="2621280" cy="2571750"/>
        </p:xfrm>
        <a:graphic>
          <a:graphicData uri="http://schemas.openxmlformats.org/drawingml/2006/table">
            <a:tbl>
              <a:tblPr firstRow="1" bandRow="1">
                <a:tableStyleId>{C083E6E3-FA7D-4D7B-A595-EF9225AFEA82}</a:tableStyleId>
              </a:tblPr>
              <a:tblGrid>
                <a:gridCol w="2621280">
                  <a:extLst>
                    <a:ext uri="{9D8B030D-6E8A-4147-A177-3AD203B41FA5}">
                      <a16:colId xmlns:a16="http://schemas.microsoft.com/office/drawing/2014/main" val="1925683236"/>
                    </a:ext>
                  </a:extLst>
                </a:gridCol>
              </a:tblGrid>
              <a:tr h="514350">
                <a:tc>
                  <a:txBody>
                    <a:bodyPr/>
                    <a:lstStyle/>
                    <a:p>
                      <a:r>
                        <a:rPr lang="en-US" dirty="0" err="1"/>
                        <a:t>Launch_Sites</a:t>
                      </a:r>
                      <a:endParaRPr lang="en-US" dirty="0"/>
                    </a:p>
                  </a:txBody>
                  <a:tcPr/>
                </a:tc>
                <a:extLst>
                  <a:ext uri="{0D108BD9-81ED-4DB2-BD59-A6C34878D82A}">
                    <a16:rowId xmlns:a16="http://schemas.microsoft.com/office/drawing/2014/main" val="3403051857"/>
                  </a:ext>
                </a:extLst>
              </a:tr>
              <a:tr h="514350">
                <a:tc>
                  <a:txBody>
                    <a:bodyPr/>
                    <a:lstStyle/>
                    <a:p>
                      <a:r>
                        <a:rPr lang="en-US" dirty="0"/>
                        <a:t>CCAFS LC-40</a:t>
                      </a:r>
                    </a:p>
                  </a:txBody>
                  <a:tcPr/>
                </a:tc>
                <a:extLst>
                  <a:ext uri="{0D108BD9-81ED-4DB2-BD59-A6C34878D82A}">
                    <a16:rowId xmlns:a16="http://schemas.microsoft.com/office/drawing/2014/main" val="1258391216"/>
                  </a:ext>
                </a:extLst>
              </a:tr>
              <a:tr h="514350">
                <a:tc>
                  <a:txBody>
                    <a:bodyPr/>
                    <a:lstStyle/>
                    <a:p>
                      <a:r>
                        <a:rPr lang="en-US" dirty="0"/>
                        <a:t>CCAFS SLC-40</a:t>
                      </a:r>
                    </a:p>
                  </a:txBody>
                  <a:tcPr/>
                </a:tc>
                <a:extLst>
                  <a:ext uri="{0D108BD9-81ED-4DB2-BD59-A6C34878D82A}">
                    <a16:rowId xmlns:a16="http://schemas.microsoft.com/office/drawing/2014/main" val="2317762330"/>
                  </a:ext>
                </a:extLst>
              </a:tr>
              <a:tr h="514350">
                <a:tc>
                  <a:txBody>
                    <a:bodyPr/>
                    <a:lstStyle/>
                    <a:p>
                      <a:r>
                        <a:rPr lang="en-US" dirty="0"/>
                        <a:t>KSC LC-39A</a:t>
                      </a:r>
                    </a:p>
                  </a:txBody>
                  <a:tcPr/>
                </a:tc>
                <a:extLst>
                  <a:ext uri="{0D108BD9-81ED-4DB2-BD59-A6C34878D82A}">
                    <a16:rowId xmlns:a16="http://schemas.microsoft.com/office/drawing/2014/main" val="4219467207"/>
                  </a:ext>
                </a:extLst>
              </a:tr>
              <a:tr h="514350">
                <a:tc>
                  <a:txBody>
                    <a:bodyPr/>
                    <a:lstStyle/>
                    <a:p>
                      <a:r>
                        <a:rPr lang="en-US" dirty="0"/>
                        <a:t>VAFB SLC-4E</a:t>
                      </a:r>
                    </a:p>
                  </a:txBody>
                  <a:tcPr/>
                </a:tc>
                <a:extLst>
                  <a:ext uri="{0D108BD9-81ED-4DB2-BD59-A6C34878D82A}">
                    <a16:rowId xmlns:a16="http://schemas.microsoft.com/office/drawing/2014/main" val="1095398768"/>
                  </a:ext>
                </a:extLst>
              </a:tr>
            </a:tbl>
          </a:graphicData>
        </a:graphic>
      </p:graphicFrame>
    </p:spTree>
    <p:extLst>
      <p:ext uri="{BB962C8B-B14F-4D97-AF65-F5344CB8AC3E}">
        <p14:creationId xmlns:p14="http://schemas.microsoft.com/office/powerpoint/2010/main" val="2517819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D6B91A-895C-6EAD-F140-21122DE7B627}"/>
              </a:ext>
            </a:extLst>
          </p:cNvPr>
          <p:cNvSpPr txBox="1"/>
          <p:nvPr/>
        </p:nvSpPr>
        <p:spPr>
          <a:xfrm>
            <a:off x="152400" y="216654"/>
            <a:ext cx="12039600" cy="523220"/>
          </a:xfrm>
          <a:prstGeom prst="rect">
            <a:avLst/>
          </a:prstGeom>
          <a:noFill/>
        </p:spPr>
        <p:txBody>
          <a:bodyPr wrap="square">
            <a:spAutoFit/>
          </a:bodyPr>
          <a:lstStyle/>
          <a:p>
            <a:r>
              <a:rPr lang="en-US" sz="2800" dirty="0">
                <a:latin typeface="Algerian" panose="04020705040A02060702" pitchFamily="82" charset="0"/>
              </a:rPr>
              <a:t>Launch Site Names begin with 'CCA'</a:t>
            </a:r>
          </a:p>
        </p:txBody>
      </p:sp>
      <p:sp>
        <p:nvSpPr>
          <p:cNvPr id="5" name="TextBox 4">
            <a:extLst>
              <a:ext uri="{FF2B5EF4-FFF2-40B4-BE49-F238E27FC236}">
                <a16:creationId xmlns:a16="http://schemas.microsoft.com/office/drawing/2014/main" id="{0A47D7C6-05C4-75FA-1CBE-4F23036A9301}"/>
              </a:ext>
            </a:extLst>
          </p:cNvPr>
          <p:cNvSpPr txBox="1"/>
          <p:nvPr/>
        </p:nvSpPr>
        <p:spPr>
          <a:xfrm>
            <a:off x="142240" y="1448436"/>
            <a:ext cx="7843520" cy="646331"/>
          </a:xfrm>
          <a:prstGeom prst="rect">
            <a:avLst/>
          </a:prstGeom>
          <a:noFill/>
          <a:ln>
            <a:solidFill>
              <a:schemeClr val="tx1">
                <a:lumMod val="95000"/>
                <a:lumOff val="5000"/>
              </a:schemeClr>
            </a:solidFill>
          </a:ln>
        </p:spPr>
        <p:txBody>
          <a:bodyPr wrap="square">
            <a:spAutoFit/>
          </a:bodyPr>
          <a:lstStyle/>
          <a:p>
            <a:endParaRPr lang="en-US" dirty="0"/>
          </a:p>
          <a:p>
            <a:r>
              <a:rPr lang="en-US" dirty="0" err="1"/>
              <a:t>sql</a:t>
            </a:r>
            <a:r>
              <a:rPr lang="en-US" dirty="0"/>
              <a:t> SELECT FROM SPACEX WHERE LAUNCH SITE LIKE 'CCAS’ LIMIT 5;</a:t>
            </a:r>
          </a:p>
        </p:txBody>
      </p:sp>
      <p:sp>
        <p:nvSpPr>
          <p:cNvPr id="7" name="TextBox 6">
            <a:extLst>
              <a:ext uri="{FF2B5EF4-FFF2-40B4-BE49-F238E27FC236}">
                <a16:creationId xmlns:a16="http://schemas.microsoft.com/office/drawing/2014/main" id="{E11F57A2-C425-7C4F-BFCB-0C97182E575D}"/>
              </a:ext>
            </a:extLst>
          </p:cNvPr>
          <p:cNvSpPr txBox="1"/>
          <p:nvPr/>
        </p:nvSpPr>
        <p:spPr>
          <a:xfrm>
            <a:off x="254000" y="1031409"/>
            <a:ext cx="6096000" cy="369332"/>
          </a:xfrm>
          <a:prstGeom prst="rect">
            <a:avLst/>
          </a:prstGeom>
          <a:noFill/>
        </p:spPr>
        <p:txBody>
          <a:bodyPr wrap="square">
            <a:spAutoFit/>
          </a:bodyPr>
          <a:lstStyle/>
          <a:p>
            <a:r>
              <a:rPr lang="en-US" dirty="0"/>
              <a:t>SQL Query</a:t>
            </a:r>
          </a:p>
        </p:txBody>
      </p:sp>
      <p:sp>
        <p:nvSpPr>
          <p:cNvPr id="9" name="TextBox 8">
            <a:extLst>
              <a:ext uri="{FF2B5EF4-FFF2-40B4-BE49-F238E27FC236}">
                <a16:creationId xmlns:a16="http://schemas.microsoft.com/office/drawing/2014/main" id="{14A574EF-2A3C-7155-7E27-E29DD440FB01}"/>
              </a:ext>
            </a:extLst>
          </p:cNvPr>
          <p:cNvSpPr txBox="1"/>
          <p:nvPr/>
        </p:nvSpPr>
        <p:spPr>
          <a:xfrm>
            <a:off x="152400" y="2329934"/>
            <a:ext cx="6096000" cy="461665"/>
          </a:xfrm>
          <a:prstGeom prst="rect">
            <a:avLst/>
          </a:prstGeom>
          <a:noFill/>
        </p:spPr>
        <p:txBody>
          <a:bodyPr wrap="square">
            <a:spAutoFit/>
          </a:bodyPr>
          <a:lstStyle/>
          <a:p>
            <a:r>
              <a:rPr lang="en-US" sz="2400" dirty="0"/>
              <a:t>Description</a:t>
            </a:r>
            <a:endParaRPr lang="en-US" dirty="0"/>
          </a:p>
        </p:txBody>
      </p:sp>
      <p:sp>
        <p:nvSpPr>
          <p:cNvPr id="11" name="TextBox 10">
            <a:extLst>
              <a:ext uri="{FF2B5EF4-FFF2-40B4-BE49-F238E27FC236}">
                <a16:creationId xmlns:a16="http://schemas.microsoft.com/office/drawing/2014/main" id="{BFB1ADB9-7CE6-9474-9038-19C095917168}"/>
              </a:ext>
            </a:extLst>
          </p:cNvPr>
          <p:cNvSpPr txBox="1"/>
          <p:nvPr/>
        </p:nvSpPr>
        <p:spPr>
          <a:xfrm>
            <a:off x="142240" y="2945034"/>
            <a:ext cx="11805920" cy="646331"/>
          </a:xfrm>
          <a:prstGeom prst="rect">
            <a:avLst/>
          </a:prstGeom>
          <a:noFill/>
        </p:spPr>
        <p:txBody>
          <a:bodyPr wrap="square">
            <a:spAutoFit/>
          </a:bodyPr>
          <a:lstStyle/>
          <a:p>
            <a:r>
              <a:rPr lang="en-US" dirty="0"/>
              <a:t>Using keyword 'LIMIT 5' in the query we fetch 5 records from table </a:t>
            </a:r>
            <a:r>
              <a:rPr lang="en-US" dirty="0" err="1"/>
              <a:t>spacex</a:t>
            </a:r>
            <a:r>
              <a:rPr lang="en-US" dirty="0"/>
              <a:t> and with condition LIKE keyword with wild card - 'CCA%'. The percentage in the end suggests that the Launch Site name must start with CCA</a:t>
            </a:r>
          </a:p>
        </p:txBody>
      </p:sp>
      <p:graphicFrame>
        <p:nvGraphicFramePr>
          <p:cNvPr id="12" name="Table 11">
            <a:extLst>
              <a:ext uri="{FF2B5EF4-FFF2-40B4-BE49-F238E27FC236}">
                <a16:creationId xmlns:a16="http://schemas.microsoft.com/office/drawing/2014/main" id="{E457B3D4-D53D-2211-8374-C7D1F23C21BB}"/>
              </a:ext>
            </a:extLst>
          </p:cNvPr>
          <p:cNvGraphicFramePr>
            <a:graphicFrameLocks noGrp="1"/>
          </p:cNvGraphicFramePr>
          <p:nvPr>
            <p:extLst>
              <p:ext uri="{D42A27DB-BD31-4B8C-83A1-F6EECF244321}">
                <p14:modId xmlns:p14="http://schemas.microsoft.com/office/powerpoint/2010/main" val="592033974"/>
              </p:ext>
            </p:extLst>
          </p:nvPr>
        </p:nvGraphicFramePr>
        <p:xfrm>
          <a:off x="629920" y="3744801"/>
          <a:ext cx="6949440" cy="2913267"/>
        </p:xfrm>
        <a:graphic>
          <a:graphicData uri="http://schemas.openxmlformats.org/drawingml/2006/table">
            <a:tbl>
              <a:tblPr firstRow="1" bandRow="1">
                <a:tableStyleId>{9D7B26C5-4107-4FEC-AEDC-1716B250A1EF}</a:tableStyleId>
              </a:tblPr>
              <a:tblGrid>
                <a:gridCol w="819784">
                  <a:extLst>
                    <a:ext uri="{9D8B030D-6E8A-4147-A177-3AD203B41FA5}">
                      <a16:colId xmlns:a16="http://schemas.microsoft.com/office/drawing/2014/main" val="2376841377"/>
                    </a:ext>
                  </a:extLst>
                </a:gridCol>
                <a:gridCol w="814930">
                  <a:extLst>
                    <a:ext uri="{9D8B030D-6E8A-4147-A177-3AD203B41FA5}">
                      <a16:colId xmlns:a16="http://schemas.microsoft.com/office/drawing/2014/main" val="3959104149"/>
                    </a:ext>
                  </a:extLst>
                </a:gridCol>
                <a:gridCol w="1062945">
                  <a:extLst>
                    <a:ext uri="{9D8B030D-6E8A-4147-A177-3AD203B41FA5}">
                      <a16:colId xmlns:a16="http://schemas.microsoft.com/office/drawing/2014/main" val="2057926168"/>
                    </a:ext>
                  </a:extLst>
                </a:gridCol>
                <a:gridCol w="948098">
                  <a:extLst>
                    <a:ext uri="{9D8B030D-6E8A-4147-A177-3AD203B41FA5}">
                      <a16:colId xmlns:a16="http://schemas.microsoft.com/office/drawing/2014/main" val="1602673343"/>
                    </a:ext>
                  </a:extLst>
                </a:gridCol>
                <a:gridCol w="1177793">
                  <a:extLst>
                    <a:ext uri="{9D8B030D-6E8A-4147-A177-3AD203B41FA5}">
                      <a16:colId xmlns:a16="http://schemas.microsoft.com/office/drawing/2014/main" val="1086500129"/>
                    </a:ext>
                  </a:extLst>
                </a:gridCol>
                <a:gridCol w="1062945">
                  <a:extLst>
                    <a:ext uri="{9D8B030D-6E8A-4147-A177-3AD203B41FA5}">
                      <a16:colId xmlns:a16="http://schemas.microsoft.com/office/drawing/2014/main" val="2772898966"/>
                    </a:ext>
                  </a:extLst>
                </a:gridCol>
                <a:gridCol w="1062945">
                  <a:extLst>
                    <a:ext uri="{9D8B030D-6E8A-4147-A177-3AD203B41FA5}">
                      <a16:colId xmlns:a16="http://schemas.microsoft.com/office/drawing/2014/main" val="3549508675"/>
                    </a:ext>
                  </a:extLst>
                </a:gridCol>
              </a:tblGrid>
              <a:tr h="502079">
                <a:tc>
                  <a:txBody>
                    <a:bodyPr/>
                    <a:lstStyle/>
                    <a:p>
                      <a:r>
                        <a:rPr lang="en-US" sz="900" dirty="0"/>
                        <a:t>DATE</a:t>
                      </a:r>
                    </a:p>
                  </a:txBody>
                  <a:tcPr/>
                </a:tc>
                <a:tc>
                  <a:txBody>
                    <a:bodyPr/>
                    <a:lstStyle/>
                    <a:p>
                      <a:r>
                        <a:rPr lang="en-US" sz="900" dirty="0"/>
                        <a:t>time </a:t>
                      </a:r>
                      <a:r>
                        <a:rPr lang="en-US" sz="900" dirty="0" err="1"/>
                        <a:t>utc</a:t>
                      </a:r>
                      <a:endParaRPr lang="en-US" sz="900" dirty="0"/>
                    </a:p>
                  </a:txBody>
                  <a:tcPr/>
                </a:tc>
                <a:tc>
                  <a:txBody>
                    <a:bodyPr/>
                    <a:lstStyle/>
                    <a:p>
                      <a:r>
                        <a:rPr lang="en-US" sz="900" dirty="0"/>
                        <a:t>booster version</a:t>
                      </a:r>
                    </a:p>
                  </a:txBody>
                  <a:tcPr/>
                </a:tc>
                <a:tc>
                  <a:txBody>
                    <a:bodyPr/>
                    <a:lstStyle/>
                    <a:p>
                      <a:r>
                        <a:rPr lang="en-US" sz="900" dirty="0"/>
                        <a:t>launch 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Payload </a:t>
                      </a:r>
                    </a:p>
                  </a:txBody>
                  <a:tcPr/>
                </a:tc>
                <a:tc>
                  <a:txBody>
                    <a:bodyPr/>
                    <a:lstStyle/>
                    <a:p>
                      <a:r>
                        <a:rPr lang="en-US" sz="900" dirty="0" err="1"/>
                        <a:t>Paylond_mass_kg</a:t>
                      </a:r>
                      <a:r>
                        <a:rPr lang="en-US" sz="900" dirty="0"/>
                        <a:t>_</a:t>
                      </a:r>
                    </a:p>
                  </a:txBody>
                  <a:tcPr/>
                </a:tc>
                <a:tc>
                  <a:txBody>
                    <a:bodyPr/>
                    <a:lstStyle/>
                    <a:p>
                      <a:r>
                        <a:rPr lang="en-US" sz="900" dirty="0"/>
                        <a:t>orbit</a:t>
                      </a:r>
                    </a:p>
                  </a:txBody>
                  <a:tcPr/>
                </a:tc>
                <a:extLst>
                  <a:ext uri="{0D108BD9-81ED-4DB2-BD59-A6C34878D82A}">
                    <a16:rowId xmlns:a16="http://schemas.microsoft.com/office/drawing/2014/main" val="2114038545"/>
                  </a:ext>
                </a:extLst>
              </a:tr>
              <a:tr h="613473">
                <a:tc>
                  <a:txBody>
                    <a:bodyPr/>
                    <a:lstStyle/>
                    <a:p>
                      <a:r>
                        <a:rPr lang="en-US" sz="900" dirty="0"/>
                        <a:t>2010-06-04</a:t>
                      </a:r>
                    </a:p>
                  </a:txBody>
                  <a:tcPr/>
                </a:tc>
                <a:tc>
                  <a:txBody>
                    <a:bodyPr/>
                    <a:lstStyle/>
                    <a:p>
                      <a:r>
                        <a:rPr lang="en-US" sz="900" dirty="0"/>
                        <a:t>18:45:00</a:t>
                      </a:r>
                    </a:p>
                  </a:txBody>
                  <a:tcPr/>
                </a:tc>
                <a:tc>
                  <a:txBody>
                    <a:bodyPr/>
                    <a:lstStyle/>
                    <a:p>
                      <a:r>
                        <a:rPr lang="en-US" sz="900" dirty="0"/>
                        <a:t>F9 v1.0 80003</a:t>
                      </a:r>
                    </a:p>
                  </a:txBody>
                  <a:tcPr/>
                </a:tc>
                <a:tc>
                  <a:txBody>
                    <a:bodyPr/>
                    <a:lstStyle/>
                    <a:p>
                      <a:r>
                        <a:rPr lang="en-US" sz="900" dirty="0"/>
                        <a:t>CCAFS LC-40</a:t>
                      </a:r>
                    </a:p>
                  </a:txBody>
                  <a:tcPr/>
                </a:tc>
                <a:tc>
                  <a:txBody>
                    <a:bodyPr/>
                    <a:lstStyle/>
                    <a:p>
                      <a:r>
                        <a:rPr lang="en-US" sz="900" dirty="0"/>
                        <a:t>Dragon Spacecraft Qualification Unit</a:t>
                      </a:r>
                    </a:p>
                  </a:txBody>
                  <a:tcPr/>
                </a:tc>
                <a:tc>
                  <a:txBody>
                    <a:bodyPr/>
                    <a:lstStyle/>
                    <a:p>
                      <a:r>
                        <a:rPr lang="en-US" sz="900" dirty="0"/>
                        <a:t>0</a:t>
                      </a:r>
                    </a:p>
                  </a:txBody>
                  <a:tcPr/>
                </a:tc>
                <a:tc>
                  <a:txBody>
                    <a:bodyPr/>
                    <a:lstStyle/>
                    <a:p>
                      <a:r>
                        <a:rPr lang="en-US" sz="900" dirty="0"/>
                        <a:t>LEO</a:t>
                      </a:r>
                    </a:p>
                  </a:txBody>
                  <a:tcPr/>
                </a:tc>
                <a:extLst>
                  <a:ext uri="{0D108BD9-81ED-4DB2-BD59-A6C34878D82A}">
                    <a16:rowId xmlns:a16="http://schemas.microsoft.com/office/drawing/2014/main" val="3840833703"/>
                  </a:ext>
                </a:extLst>
              </a:tr>
              <a:tr h="330877">
                <a:tc>
                  <a:txBody>
                    <a:bodyPr/>
                    <a:lstStyle/>
                    <a:p>
                      <a:r>
                        <a:rPr lang="en-US" sz="900" dirty="0"/>
                        <a:t>2010-12-08</a:t>
                      </a:r>
                    </a:p>
                  </a:txBody>
                  <a:tcPr/>
                </a:tc>
                <a:tc>
                  <a:txBody>
                    <a:bodyPr/>
                    <a:lstStyle/>
                    <a:p>
                      <a:r>
                        <a:rPr lang="en-US" sz="900" dirty="0"/>
                        <a:t> 15:43:00</a:t>
                      </a:r>
                    </a:p>
                  </a:txBody>
                  <a:tcPr/>
                </a:tc>
                <a:tc>
                  <a:txBody>
                    <a:bodyPr/>
                    <a:lstStyle/>
                    <a:p>
                      <a:r>
                        <a:rPr lang="en-US" sz="900" dirty="0"/>
                        <a:t>F9 v1.0 80004</a:t>
                      </a:r>
                    </a:p>
                  </a:txBody>
                  <a:tcPr/>
                </a:tc>
                <a:tc>
                  <a:txBody>
                    <a:bodyPr/>
                    <a:lstStyle/>
                    <a:p>
                      <a:r>
                        <a:rPr lang="en-US" sz="900" dirty="0"/>
                        <a:t>CCAFS LC-40</a:t>
                      </a:r>
                    </a:p>
                  </a:txBody>
                  <a:tcPr/>
                </a:tc>
                <a:tc>
                  <a:txBody>
                    <a:bodyPr/>
                    <a:lstStyle/>
                    <a:p>
                      <a:r>
                        <a:rPr lang="en-US" sz="900" dirty="0"/>
                        <a:t>Dragon demo flight C1, two CubeSats, barrel of </a:t>
                      </a:r>
                      <a:r>
                        <a:rPr lang="en-US" sz="900" dirty="0" err="1"/>
                        <a:t>Brouere</a:t>
                      </a:r>
                      <a:r>
                        <a:rPr lang="en-US" sz="900" dirty="0"/>
                        <a:t> cheese</a:t>
                      </a:r>
                    </a:p>
                  </a:txBody>
                  <a:tcPr/>
                </a:tc>
                <a:tc>
                  <a:txBody>
                    <a:bodyPr/>
                    <a:lstStyle/>
                    <a:p>
                      <a:r>
                        <a:rPr lang="en-US" sz="900" dirty="0"/>
                        <a:t>0</a:t>
                      </a:r>
                    </a:p>
                  </a:txBody>
                  <a:tcPr/>
                </a:tc>
                <a:tc>
                  <a:txBody>
                    <a:bodyPr/>
                    <a:lstStyle/>
                    <a:p>
                      <a:r>
                        <a:rPr lang="en-US" sz="900" dirty="0"/>
                        <a:t>LEO (ISS)</a:t>
                      </a:r>
                    </a:p>
                  </a:txBody>
                  <a:tcPr/>
                </a:tc>
                <a:extLst>
                  <a:ext uri="{0D108BD9-81ED-4DB2-BD59-A6C34878D82A}">
                    <a16:rowId xmlns:a16="http://schemas.microsoft.com/office/drawing/2014/main" val="2649052198"/>
                  </a:ext>
                </a:extLst>
              </a:tr>
              <a:tr h="330877">
                <a:tc>
                  <a:txBody>
                    <a:bodyPr/>
                    <a:lstStyle/>
                    <a:p>
                      <a:r>
                        <a:rPr lang="en-US" sz="900" dirty="0"/>
                        <a:t>2012-05-22</a:t>
                      </a:r>
                    </a:p>
                  </a:txBody>
                  <a:tcPr/>
                </a:tc>
                <a:tc>
                  <a:txBody>
                    <a:bodyPr/>
                    <a:lstStyle/>
                    <a:p>
                      <a:r>
                        <a:rPr lang="en-US" sz="900" dirty="0"/>
                        <a:t> 07:44:00</a:t>
                      </a:r>
                    </a:p>
                  </a:txBody>
                  <a:tcPr/>
                </a:tc>
                <a:tc>
                  <a:txBody>
                    <a:bodyPr/>
                    <a:lstStyle/>
                    <a:p>
                      <a:r>
                        <a:rPr lang="en-US" sz="900" dirty="0"/>
                        <a:t>F9 v1.0 80005</a:t>
                      </a:r>
                    </a:p>
                  </a:txBody>
                  <a:tcPr/>
                </a:tc>
                <a:tc>
                  <a:txBody>
                    <a:bodyPr/>
                    <a:lstStyle/>
                    <a:p>
                      <a:r>
                        <a:rPr lang="en-US" sz="900" dirty="0"/>
                        <a:t>CCAFS LC-40</a:t>
                      </a:r>
                    </a:p>
                  </a:txBody>
                  <a:tcPr/>
                </a:tc>
                <a:tc>
                  <a:txBody>
                    <a:bodyPr/>
                    <a:lstStyle/>
                    <a:p>
                      <a:r>
                        <a:rPr lang="en-US" sz="900" dirty="0"/>
                        <a:t>Dragon demo flight C2</a:t>
                      </a:r>
                    </a:p>
                  </a:txBody>
                  <a:tcPr/>
                </a:tc>
                <a:tc>
                  <a:txBody>
                    <a:bodyPr/>
                    <a:lstStyle/>
                    <a:p>
                      <a:r>
                        <a:rPr lang="en-US" sz="900" dirty="0"/>
                        <a:t>525</a:t>
                      </a:r>
                    </a:p>
                  </a:txBody>
                  <a:tcPr/>
                </a:tc>
                <a:tc>
                  <a:txBody>
                    <a:bodyPr/>
                    <a:lstStyle/>
                    <a:p>
                      <a:r>
                        <a:rPr lang="en-US" sz="900" dirty="0"/>
                        <a:t>LEO (ISS)</a:t>
                      </a:r>
                    </a:p>
                  </a:txBody>
                  <a:tcPr/>
                </a:tc>
                <a:extLst>
                  <a:ext uri="{0D108BD9-81ED-4DB2-BD59-A6C34878D82A}">
                    <a16:rowId xmlns:a16="http://schemas.microsoft.com/office/drawing/2014/main" val="2161117091"/>
                  </a:ext>
                </a:extLst>
              </a:tr>
              <a:tr h="340164">
                <a:tc>
                  <a:txBody>
                    <a:bodyPr/>
                    <a:lstStyle/>
                    <a:p>
                      <a:r>
                        <a:rPr lang="en-US" sz="900" dirty="0"/>
                        <a:t>2012-10-08</a:t>
                      </a:r>
                    </a:p>
                  </a:txBody>
                  <a:tcPr/>
                </a:tc>
                <a:tc>
                  <a:txBody>
                    <a:bodyPr/>
                    <a:lstStyle/>
                    <a:p>
                      <a:r>
                        <a:rPr lang="en-US" sz="900" dirty="0"/>
                        <a:t> 00:35:00</a:t>
                      </a:r>
                    </a:p>
                  </a:txBody>
                  <a:tcPr/>
                </a:tc>
                <a:tc>
                  <a:txBody>
                    <a:bodyPr/>
                    <a:lstStyle/>
                    <a:p>
                      <a:r>
                        <a:rPr lang="en-US" sz="900" dirty="0"/>
                        <a:t>F9 v1.0 80006</a:t>
                      </a:r>
                    </a:p>
                  </a:txBody>
                  <a:tcPr/>
                </a:tc>
                <a:tc>
                  <a:txBody>
                    <a:bodyPr/>
                    <a:lstStyle/>
                    <a:p>
                      <a:r>
                        <a:rPr lang="en-US" sz="900" dirty="0"/>
                        <a:t>CCAFS LC-40</a:t>
                      </a:r>
                    </a:p>
                  </a:txBody>
                  <a:tcPr/>
                </a:tc>
                <a:tc>
                  <a:txBody>
                    <a:bodyPr/>
                    <a:lstStyle/>
                    <a:p>
                      <a:r>
                        <a:rPr lang="en-US" sz="900" dirty="0"/>
                        <a:t>SpaceX CRS-1</a:t>
                      </a:r>
                    </a:p>
                  </a:txBody>
                  <a:tcPr/>
                </a:tc>
                <a:tc>
                  <a:txBody>
                    <a:bodyPr/>
                    <a:lstStyle/>
                    <a:p>
                      <a:r>
                        <a:rPr lang="en-US" sz="900" dirty="0"/>
                        <a:t>500</a:t>
                      </a:r>
                    </a:p>
                  </a:txBody>
                  <a:tcPr/>
                </a:tc>
                <a:tc>
                  <a:txBody>
                    <a:bodyPr/>
                    <a:lstStyle/>
                    <a:p>
                      <a:r>
                        <a:rPr lang="en-US" sz="900" dirty="0"/>
                        <a:t>LEO (ISS)</a:t>
                      </a:r>
                    </a:p>
                  </a:txBody>
                  <a:tcPr/>
                </a:tc>
                <a:extLst>
                  <a:ext uri="{0D108BD9-81ED-4DB2-BD59-A6C34878D82A}">
                    <a16:rowId xmlns:a16="http://schemas.microsoft.com/office/drawing/2014/main" val="3462906802"/>
                  </a:ext>
                </a:extLst>
              </a:tr>
              <a:tr h="451711">
                <a:tc>
                  <a:txBody>
                    <a:bodyPr/>
                    <a:lstStyle/>
                    <a:p>
                      <a:r>
                        <a:rPr lang="en-US" sz="900" dirty="0"/>
                        <a:t>2013-03-01</a:t>
                      </a:r>
                    </a:p>
                  </a:txBody>
                  <a:tcPr/>
                </a:tc>
                <a:tc>
                  <a:txBody>
                    <a:bodyPr/>
                    <a:lstStyle/>
                    <a:p>
                      <a:pPr marL="0" indent="0">
                        <a:buNone/>
                      </a:pPr>
                      <a:r>
                        <a:rPr lang="en-US" sz="900" dirty="0"/>
                        <a:t>  15:10:00</a:t>
                      </a:r>
                    </a:p>
                  </a:txBody>
                  <a:tcPr/>
                </a:tc>
                <a:tc>
                  <a:txBody>
                    <a:bodyPr/>
                    <a:lstStyle/>
                    <a:p>
                      <a:r>
                        <a:rPr lang="en-US" sz="900" dirty="0"/>
                        <a:t>F9 v1.0 80007</a:t>
                      </a:r>
                    </a:p>
                  </a:txBody>
                  <a:tcPr/>
                </a:tc>
                <a:tc>
                  <a:txBody>
                    <a:bodyPr/>
                    <a:lstStyle/>
                    <a:p>
                      <a:r>
                        <a:rPr lang="en-US" sz="900" dirty="0"/>
                        <a:t>CCAFS LC-40</a:t>
                      </a:r>
                    </a:p>
                  </a:txBody>
                  <a:tcPr/>
                </a:tc>
                <a:tc>
                  <a:txBody>
                    <a:bodyPr/>
                    <a:lstStyle/>
                    <a:p>
                      <a:r>
                        <a:rPr lang="en-US" sz="900" dirty="0"/>
                        <a:t>SpaceX CRS-2</a:t>
                      </a:r>
                    </a:p>
                  </a:txBody>
                  <a:tcPr/>
                </a:tc>
                <a:tc>
                  <a:txBody>
                    <a:bodyPr/>
                    <a:lstStyle/>
                    <a:p>
                      <a:r>
                        <a:rPr lang="en-US" sz="900" dirty="0"/>
                        <a:t>677</a:t>
                      </a:r>
                    </a:p>
                  </a:txBody>
                  <a:tcPr/>
                </a:tc>
                <a:tc>
                  <a:txBody>
                    <a:bodyPr/>
                    <a:lstStyle/>
                    <a:p>
                      <a:r>
                        <a:rPr lang="en-US" sz="900" dirty="0"/>
                        <a:t>LEO (ISS)</a:t>
                      </a:r>
                    </a:p>
                  </a:txBody>
                  <a:tcPr/>
                </a:tc>
                <a:extLst>
                  <a:ext uri="{0D108BD9-81ED-4DB2-BD59-A6C34878D82A}">
                    <a16:rowId xmlns:a16="http://schemas.microsoft.com/office/drawing/2014/main" val="831740439"/>
                  </a:ext>
                </a:extLst>
              </a:tr>
            </a:tbl>
          </a:graphicData>
        </a:graphic>
      </p:graphicFrame>
      <p:graphicFrame>
        <p:nvGraphicFramePr>
          <p:cNvPr id="13" name="Table 12">
            <a:extLst>
              <a:ext uri="{FF2B5EF4-FFF2-40B4-BE49-F238E27FC236}">
                <a16:creationId xmlns:a16="http://schemas.microsoft.com/office/drawing/2014/main" id="{5144666F-A7F1-221E-85B1-71A9A92B8ED8}"/>
              </a:ext>
            </a:extLst>
          </p:cNvPr>
          <p:cNvGraphicFramePr>
            <a:graphicFrameLocks noGrp="1"/>
          </p:cNvGraphicFramePr>
          <p:nvPr>
            <p:extLst>
              <p:ext uri="{D42A27DB-BD31-4B8C-83A1-F6EECF244321}">
                <p14:modId xmlns:p14="http://schemas.microsoft.com/office/powerpoint/2010/main" val="2617799434"/>
              </p:ext>
            </p:extLst>
          </p:nvPr>
        </p:nvGraphicFramePr>
        <p:xfrm>
          <a:off x="7579360" y="3720240"/>
          <a:ext cx="4521201" cy="2937825"/>
        </p:xfrm>
        <a:graphic>
          <a:graphicData uri="http://schemas.openxmlformats.org/drawingml/2006/table">
            <a:tbl>
              <a:tblPr firstRow="1" bandRow="1">
                <a:tableStyleId>{9D7B26C5-4107-4FEC-AEDC-1716B250A1EF}</a:tableStyleId>
              </a:tblPr>
              <a:tblGrid>
                <a:gridCol w="1507067">
                  <a:extLst>
                    <a:ext uri="{9D8B030D-6E8A-4147-A177-3AD203B41FA5}">
                      <a16:colId xmlns:a16="http://schemas.microsoft.com/office/drawing/2014/main" val="3260181641"/>
                    </a:ext>
                  </a:extLst>
                </a:gridCol>
                <a:gridCol w="1507067">
                  <a:extLst>
                    <a:ext uri="{9D8B030D-6E8A-4147-A177-3AD203B41FA5}">
                      <a16:colId xmlns:a16="http://schemas.microsoft.com/office/drawing/2014/main" val="3857119070"/>
                    </a:ext>
                  </a:extLst>
                </a:gridCol>
                <a:gridCol w="1507067">
                  <a:extLst>
                    <a:ext uri="{9D8B030D-6E8A-4147-A177-3AD203B41FA5}">
                      <a16:colId xmlns:a16="http://schemas.microsoft.com/office/drawing/2014/main" val="2098616919"/>
                    </a:ext>
                  </a:extLst>
                </a:gridCol>
              </a:tblGrid>
              <a:tr h="545495">
                <a:tc>
                  <a:txBody>
                    <a:bodyPr/>
                    <a:lstStyle/>
                    <a:p>
                      <a:r>
                        <a:rPr lang="en-US" sz="900" dirty="0"/>
                        <a:t>customer</a:t>
                      </a:r>
                    </a:p>
                  </a:txBody>
                  <a:tcPr/>
                </a:tc>
                <a:tc>
                  <a:txBody>
                    <a:bodyPr/>
                    <a:lstStyle/>
                    <a:p>
                      <a:r>
                        <a:rPr lang="en-US" sz="900" dirty="0" err="1"/>
                        <a:t>mission_outcome</a:t>
                      </a:r>
                      <a:endParaRPr lang="en-US" sz="900" dirty="0"/>
                    </a:p>
                  </a:txBody>
                  <a:tcPr/>
                </a:tc>
                <a:tc>
                  <a:txBody>
                    <a:bodyPr/>
                    <a:lstStyle/>
                    <a:p>
                      <a:r>
                        <a:rPr lang="en-US" sz="900" dirty="0" err="1"/>
                        <a:t>landing_outcome</a:t>
                      </a:r>
                      <a:endParaRPr lang="en-US" sz="900" dirty="0"/>
                    </a:p>
                  </a:txBody>
                  <a:tcPr/>
                </a:tc>
                <a:extLst>
                  <a:ext uri="{0D108BD9-81ED-4DB2-BD59-A6C34878D82A}">
                    <a16:rowId xmlns:a16="http://schemas.microsoft.com/office/drawing/2014/main" val="28468487"/>
                  </a:ext>
                </a:extLst>
              </a:tr>
              <a:tr h="388096">
                <a:tc>
                  <a:txBody>
                    <a:bodyPr/>
                    <a:lstStyle/>
                    <a:p>
                      <a:r>
                        <a:rPr lang="en-US" sz="900" dirty="0"/>
                        <a:t>SpaceX</a:t>
                      </a:r>
                    </a:p>
                  </a:txBody>
                  <a:tcPr/>
                </a:tc>
                <a:tc>
                  <a:txBody>
                    <a:bodyPr/>
                    <a:lstStyle/>
                    <a:p>
                      <a:r>
                        <a:rPr lang="en-US" sz="900"/>
                        <a:t>Success</a:t>
                      </a:r>
                      <a:endParaRPr lang="en-US" sz="900" dirty="0"/>
                    </a:p>
                  </a:txBody>
                  <a:tcPr/>
                </a:tc>
                <a:tc>
                  <a:txBody>
                    <a:bodyPr/>
                    <a:lstStyle/>
                    <a:p>
                      <a:r>
                        <a:rPr lang="en-US" sz="900"/>
                        <a:t>Failure (parachutej</a:t>
                      </a:r>
                      <a:endParaRPr lang="en-US" sz="900" dirty="0"/>
                    </a:p>
                  </a:txBody>
                  <a:tcPr/>
                </a:tc>
                <a:extLst>
                  <a:ext uri="{0D108BD9-81ED-4DB2-BD59-A6C34878D82A}">
                    <a16:rowId xmlns:a16="http://schemas.microsoft.com/office/drawing/2014/main" val="785013580"/>
                  </a:ext>
                </a:extLst>
              </a:tr>
              <a:tr h="456206">
                <a:tc>
                  <a:txBody>
                    <a:bodyPr/>
                    <a:lstStyle/>
                    <a:p>
                      <a:r>
                        <a:rPr lang="en-US" sz="900" dirty="0"/>
                        <a:t>NASA (COTS) NRO</a:t>
                      </a:r>
                    </a:p>
                  </a:txBody>
                  <a:tcPr/>
                </a:tc>
                <a:tc>
                  <a:txBody>
                    <a:bodyPr/>
                    <a:lstStyle/>
                    <a:p>
                      <a:r>
                        <a:rPr lang="en-US" sz="900"/>
                        <a:t>Success</a:t>
                      </a:r>
                      <a:endParaRPr lang="en-US" sz="900" dirty="0"/>
                    </a:p>
                  </a:txBody>
                  <a:tcPr/>
                </a:tc>
                <a:tc>
                  <a:txBody>
                    <a:bodyPr/>
                    <a:lstStyle/>
                    <a:p>
                      <a:r>
                        <a:rPr lang="en-US" sz="900" dirty="0"/>
                        <a:t>Failure (</a:t>
                      </a:r>
                      <a:r>
                        <a:rPr lang="en-US" sz="900" dirty="0" err="1"/>
                        <a:t>parachutej</a:t>
                      </a:r>
                      <a:endParaRPr lang="en-US" sz="900" dirty="0"/>
                    </a:p>
                  </a:txBody>
                  <a:tcPr/>
                </a:tc>
                <a:extLst>
                  <a:ext uri="{0D108BD9-81ED-4DB2-BD59-A6C34878D82A}">
                    <a16:rowId xmlns:a16="http://schemas.microsoft.com/office/drawing/2014/main" val="221477048"/>
                  </a:ext>
                </a:extLst>
              </a:tr>
              <a:tr h="456206">
                <a:tc>
                  <a:txBody>
                    <a:bodyPr/>
                    <a:lstStyle/>
                    <a:p>
                      <a:r>
                        <a:rPr lang="en-US" sz="900" dirty="0"/>
                        <a:t>NASA (COTS)</a:t>
                      </a:r>
                    </a:p>
                  </a:txBody>
                  <a:tcPr/>
                </a:tc>
                <a:tc>
                  <a:txBody>
                    <a:bodyPr/>
                    <a:lstStyle/>
                    <a:p>
                      <a:r>
                        <a:rPr lang="en-US" sz="900"/>
                        <a:t>Success</a:t>
                      </a:r>
                      <a:endParaRPr lang="en-US" sz="900" dirty="0"/>
                    </a:p>
                  </a:txBody>
                  <a:tcPr/>
                </a:tc>
                <a:tc>
                  <a:txBody>
                    <a:bodyPr/>
                    <a:lstStyle/>
                    <a:p>
                      <a:r>
                        <a:rPr lang="en-US" sz="900"/>
                        <a:t>No attempt</a:t>
                      </a:r>
                      <a:endParaRPr lang="en-US" sz="900" dirty="0"/>
                    </a:p>
                  </a:txBody>
                  <a:tcPr/>
                </a:tc>
                <a:extLst>
                  <a:ext uri="{0D108BD9-81ED-4DB2-BD59-A6C34878D82A}">
                    <a16:rowId xmlns:a16="http://schemas.microsoft.com/office/drawing/2014/main" val="3752725672"/>
                  </a:ext>
                </a:extLst>
              </a:tr>
              <a:tr h="469012">
                <a:tc>
                  <a:txBody>
                    <a:bodyPr/>
                    <a:lstStyle/>
                    <a:p>
                      <a:r>
                        <a:rPr lang="en-US" sz="900" dirty="0"/>
                        <a:t>NASA (CRS)</a:t>
                      </a:r>
                    </a:p>
                  </a:txBody>
                  <a:tcPr/>
                </a:tc>
                <a:tc>
                  <a:txBody>
                    <a:bodyPr/>
                    <a:lstStyle/>
                    <a:p>
                      <a:r>
                        <a:rPr lang="en-US" sz="900"/>
                        <a:t>Success</a:t>
                      </a:r>
                      <a:endParaRPr lang="en-US" sz="900" dirty="0"/>
                    </a:p>
                  </a:txBody>
                  <a:tcPr/>
                </a:tc>
                <a:tc>
                  <a:txBody>
                    <a:bodyPr/>
                    <a:lstStyle/>
                    <a:p>
                      <a:r>
                        <a:rPr lang="en-US" sz="900"/>
                        <a:t>No attempt</a:t>
                      </a:r>
                      <a:endParaRPr lang="en-US" sz="900" dirty="0"/>
                    </a:p>
                  </a:txBody>
                  <a:tcPr/>
                </a:tc>
                <a:extLst>
                  <a:ext uri="{0D108BD9-81ED-4DB2-BD59-A6C34878D82A}">
                    <a16:rowId xmlns:a16="http://schemas.microsoft.com/office/drawing/2014/main" val="2430242850"/>
                  </a:ext>
                </a:extLst>
              </a:tr>
              <a:tr h="622810">
                <a:tc>
                  <a:txBody>
                    <a:bodyPr/>
                    <a:lstStyle/>
                    <a:p>
                      <a:r>
                        <a:rPr lang="en-US" sz="900" dirty="0"/>
                        <a:t>NASA (CRS)</a:t>
                      </a:r>
                    </a:p>
                  </a:txBody>
                  <a:tcPr/>
                </a:tc>
                <a:tc>
                  <a:txBody>
                    <a:bodyPr/>
                    <a:lstStyle/>
                    <a:p>
                      <a:r>
                        <a:rPr lang="en-US" sz="900" dirty="0"/>
                        <a:t>Success</a:t>
                      </a:r>
                    </a:p>
                  </a:txBody>
                  <a:tcPr/>
                </a:tc>
                <a:tc>
                  <a:txBody>
                    <a:bodyPr/>
                    <a:lstStyle/>
                    <a:p>
                      <a:r>
                        <a:rPr lang="en-US" sz="900" dirty="0"/>
                        <a:t>No attempt</a:t>
                      </a:r>
                    </a:p>
                  </a:txBody>
                  <a:tcPr/>
                </a:tc>
                <a:extLst>
                  <a:ext uri="{0D108BD9-81ED-4DB2-BD59-A6C34878D82A}">
                    <a16:rowId xmlns:a16="http://schemas.microsoft.com/office/drawing/2014/main" val="2284692483"/>
                  </a:ext>
                </a:extLst>
              </a:tr>
            </a:tbl>
          </a:graphicData>
        </a:graphic>
      </p:graphicFrame>
    </p:spTree>
    <p:extLst>
      <p:ext uri="{BB962C8B-B14F-4D97-AF65-F5344CB8AC3E}">
        <p14:creationId xmlns:p14="http://schemas.microsoft.com/office/powerpoint/2010/main" val="3766530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FC8EFC-8985-8415-04AA-9080DFDDBF27}"/>
              </a:ext>
            </a:extLst>
          </p:cNvPr>
          <p:cNvSpPr txBox="1"/>
          <p:nvPr/>
        </p:nvSpPr>
        <p:spPr>
          <a:xfrm>
            <a:off x="121920" y="155694"/>
            <a:ext cx="6096000" cy="646331"/>
          </a:xfrm>
          <a:prstGeom prst="rect">
            <a:avLst/>
          </a:prstGeom>
          <a:noFill/>
        </p:spPr>
        <p:txBody>
          <a:bodyPr wrap="square">
            <a:spAutoFit/>
          </a:bodyPr>
          <a:lstStyle/>
          <a:p>
            <a:r>
              <a:rPr lang="en-US" sz="3600" dirty="0">
                <a:latin typeface="Algerian" panose="04020705040A02060702" pitchFamily="82" charset="0"/>
              </a:rPr>
              <a:t>Total Payload Mass</a:t>
            </a:r>
          </a:p>
        </p:txBody>
      </p:sp>
      <p:sp>
        <p:nvSpPr>
          <p:cNvPr id="5" name="TextBox 4">
            <a:extLst>
              <a:ext uri="{FF2B5EF4-FFF2-40B4-BE49-F238E27FC236}">
                <a16:creationId xmlns:a16="http://schemas.microsoft.com/office/drawing/2014/main" id="{31880216-92F5-1977-2767-B8DB8A9760E9}"/>
              </a:ext>
            </a:extLst>
          </p:cNvPr>
          <p:cNvSpPr txBox="1"/>
          <p:nvPr/>
        </p:nvSpPr>
        <p:spPr>
          <a:xfrm>
            <a:off x="121920" y="802025"/>
            <a:ext cx="6126480" cy="584775"/>
          </a:xfrm>
          <a:prstGeom prst="rect">
            <a:avLst/>
          </a:prstGeom>
          <a:noFill/>
        </p:spPr>
        <p:txBody>
          <a:bodyPr wrap="square">
            <a:spAutoFit/>
          </a:bodyPr>
          <a:lstStyle/>
          <a:p>
            <a:r>
              <a:rPr lang="en-US" sz="3200" dirty="0"/>
              <a:t>SQL Query</a:t>
            </a:r>
          </a:p>
        </p:txBody>
      </p:sp>
      <p:sp>
        <p:nvSpPr>
          <p:cNvPr id="7" name="TextBox 6">
            <a:extLst>
              <a:ext uri="{FF2B5EF4-FFF2-40B4-BE49-F238E27FC236}">
                <a16:creationId xmlns:a16="http://schemas.microsoft.com/office/drawing/2014/main" id="{545242E6-E581-8B6B-DFD1-1C8E6A982654}"/>
              </a:ext>
            </a:extLst>
          </p:cNvPr>
          <p:cNvSpPr txBox="1"/>
          <p:nvPr/>
        </p:nvSpPr>
        <p:spPr>
          <a:xfrm>
            <a:off x="121920" y="1653639"/>
            <a:ext cx="11948160" cy="369332"/>
          </a:xfrm>
          <a:prstGeom prst="rect">
            <a:avLst/>
          </a:prstGeom>
          <a:noFill/>
          <a:ln>
            <a:solidFill>
              <a:schemeClr val="tx1">
                <a:lumMod val="95000"/>
                <a:lumOff val="5000"/>
              </a:schemeClr>
            </a:solidFill>
          </a:ln>
        </p:spPr>
        <p:txBody>
          <a:bodyPr wrap="square">
            <a:spAutoFit/>
          </a:bodyPr>
          <a:lstStyle/>
          <a:p>
            <a:r>
              <a:rPr lang="en-US" dirty="0"/>
              <a:t>%</a:t>
            </a:r>
            <a:r>
              <a:rPr lang="en-US" dirty="0" err="1"/>
              <a:t>sql</a:t>
            </a:r>
            <a:r>
              <a:rPr lang="en-US" dirty="0"/>
              <a:t> SELECT SUM(PAYLOAD_MASS_KG) AS "Total Payload Mass by NASA (CRS)”FROM SPACEX WHERE CUSTOMER 'NASA (CRS)';</a:t>
            </a:r>
          </a:p>
        </p:txBody>
      </p:sp>
      <p:sp>
        <p:nvSpPr>
          <p:cNvPr id="9" name="TextBox 8">
            <a:extLst>
              <a:ext uri="{FF2B5EF4-FFF2-40B4-BE49-F238E27FC236}">
                <a16:creationId xmlns:a16="http://schemas.microsoft.com/office/drawing/2014/main" id="{1657B049-50A3-D438-77E9-B02AD7B31B61}"/>
              </a:ext>
            </a:extLst>
          </p:cNvPr>
          <p:cNvSpPr txBox="1"/>
          <p:nvPr/>
        </p:nvSpPr>
        <p:spPr>
          <a:xfrm>
            <a:off x="121920" y="2310130"/>
            <a:ext cx="6126480" cy="584775"/>
          </a:xfrm>
          <a:prstGeom prst="rect">
            <a:avLst/>
          </a:prstGeom>
          <a:noFill/>
        </p:spPr>
        <p:txBody>
          <a:bodyPr wrap="square">
            <a:spAutoFit/>
          </a:bodyPr>
          <a:lstStyle/>
          <a:p>
            <a:r>
              <a:rPr lang="en-US" sz="3200" dirty="0"/>
              <a:t>Description</a:t>
            </a:r>
          </a:p>
        </p:txBody>
      </p:sp>
      <p:sp>
        <p:nvSpPr>
          <p:cNvPr id="11" name="TextBox 10">
            <a:extLst>
              <a:ext uri="{FF2B5EF4-FFF2-40B4-BE49-F238E27FC236}">
                <a16:creationId xmlns:a16="http://schemas.microsoft.com/office/drawing/2014/main" id="{D65D1FD9-73DC-E814-B3A6-15333474BE01}"/>
              </a:ext>
            </a:extLst>
          </p:cNvPr>
          <p:cNvSpPr txBox="1"/>
          <p:nvPr/>
        </p:nvSpPr>
        <p:spPr>
          <a:xfrm>
            <a:off x="91440" y="3039766"/>
            <a:ext cx="11978640" cy="646331"/>
          </a:xfrm>
          <a:prstGeom prst="rect">
            <a:avLst/>
          </a:prstGeom>
          <a:noFill/>
        </p:spPr>
        <p:txBody>
          <a:bodyPr wrap="square">
            <a:spAutoFit/>
          </a:bodyPr>
          <a:lstStyle/>
          <a:p>
            <a:r>
              <a:rPr lang="en-US" dirty="0"/>
              <a:t>Using the function SUM calculates the total in the column </a:t>
            </a:r>
            <a:r>
              <a:rPr lang="en-US" dirty="0" err="1"/>
              <a:t>PAYLOAD_MASS_KG_and</a:t>
            </a:r>
            <a:r>
              <a:rPr lang="en-US" dirty="0"/>
              <a:t> WHERE clause filters the data to fetch Customer's by name "NASA (CRS)".</a:t>
            </a:r>
          </a:p>
        </p:txBody>
      </p:sp>
      <p:graphicFrame>
        <p:nvGraphicFramePr>
          <p:cNvPr id="12" name="Table 11">
            <a:extLst>
              <a:ext uri="{FF2B5EF4-FFF2-40B4-BE49-F238E27FC236}">
                <a16:creationId xmlns:a16="http://schemas.microsoft.com/office/drawing/2014/main" id="{4F91ED7D-18FA-3F0C-57BD-B2F744B6C55A}"/>
              </a:ext>
            </a:extLst>
          </p:cNvPr>
          <p:cNvGraphicFramePr>
            <a:graphicFrameLocks noGrp="1"/>
          </p:cNvGraphicFramePr>
          <p:nvPr>
            <p:extLst>
              <p:ext uri="{D42A27DB-BD31-4B8C-83A1-F6EECF244321}">
                <p14:modId xmlns:p14="http://schemas.microsoft.com/office/powerpoint/2010/main" val="449181905"/>
              </p:ext>
            </p:extLst>
          </p:nvPr>
        </p:nvGraphicFramePr>
        <p:xfrm>
          <a:off x="121920" y="4092786"/>
          <a:ext cx="6543040" cy="1836421"/>
        </p:xfrm>
        <a:graphic>
          <a:graphicData uri="http://schemas.openxmlformats.org/drawingml/2006/table">
            <a:tbl>
              <a:tblPr firstRow="1" bandRow="1">
                <a:tableStyleId>{C083E6E3-FA7D-4D7B-A595-EF9225AFEA82}</a:tableStyleId>
              </a:tblPr>
              <a:tblGrid>
                <a:gridCol w="6543040">
                  <a:extLst>
                    <a:ext uri="{9D8B030D-6E8A-4147-A177-3AD203B41FA5}">
                      <a16:colId xmlns:a16="http://schemas.microsoft.com/office/drawing/2014/main" val="982700382"/>
                    </a:ext>
                  </a:extLst>
                </a:gridCol>
              </a:tblGrid>
              <a:tr h="773854">
                <a:tc>
                  <a:txBody>
                    <a:bodyPr/>
                    <a:lstStyle/>
                    <a:p>
                      <a:r>
                        <a:rPr lang="en-US" dirty="0"/>
                        <a:t>Total Payload Mass by NASA (</a:t>
                      </a:r>
                    </a:p>
                    <a:p>
                      <a:r>
                        <a:rPr lang="en-US" dirty="0"/>
                        <a:t>CRS) (CRS)</a:t>
                      </a:r>
                    </a:p>
                  </a:txBody>
                  <a:tcPr/>
                </a:tc>
                <a:extLst>
                  <a:ext uri="{0D108BD9-81ED-4DB2-BD59-A6C34878D82A}">
                    <a16:rowId xmlns:a16="http://schemas.microsoft.com/office/drawing/2014/main" val="4176813712"/>
                  </a:ext>
                </a:extLst>
              </a:tr>
              <a:tr h="1062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45596</a:t>
                      </a:r>
                    </a:p>
                  </a:txBody>
                  <a:tcPr/>
                </a:tc>
                <a:extLst>
                  <a:ext uri="{0D108BD9-81ED-4DB2-BD59-A6C34878D82A}">
                    <a16:rowId xmlns:a16="http://schemas.microsoft.com/office/drawing/2014/main" val="1035037042"/>
                  </a:ext>
                </a:extLst>
              </a:tr>
            </a:tbl>
          </a:graphicData>
        </a:graphic>
      </p:graphicFrame>
    </p:spTree>
    <p:extLst>
      <p:ext uri="{BB962C8B-B14F-4D97-AF65-F5344CB8AC3E}">
        <p14:creationId xmlns:p14="http://schemas.microsoft.com/office/powerpoint/2010/main" val="273090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EECE0F-E00C-BFBC-3149-CC345B295BE8}"/>
              </a:ext>
            </a:extLst>
          </p:cNvPr>
          <p:cNvSpPr txBox="1"/>
          <p:nvPr/>
        </p:nvSpPr>
        <p:spPr>
          <a:xfrm>
            <a:off x="636372" y="1371400"/>
            <a:ext cx="9181071" cy="1938992"/>
          </a:xfrm>
          <a:prstGeom prst="rect">
            <a:avLst/>
          </a:prstGeom>
          <a:noFill/>
        </p:spPr>
        <p:txBody>
          <a:bodyPr wrap="square" rtlCol="0">
            <a:spAutoFit/>
          </a:bodyPr>
          <a:lstStyle/>
          <a:p>
            <a:pPr marL="285750" indent="-285750">
              <a:buFont typeface="Wingdings" panose="05000000000000000000" pitchFamily="2" charset="2"/>
              <a:buChar char="§"/>
            </a:pPr>
            <a:r>
              <a:rPr lang="en-US" sz="2400" dirty="0"/>
              <a:t>SUMMARY OF METHODOLOGIES</a:t>
            </a:r>
          </a:p>
          <a:p>
            <a:pPr marL="285750" indent="-285750">
              <a:buFont typeface="Arial" panose="020B0604020202020204" pitchFamily="34" charset="0"/>
              <a:buChar char="•"/>
            </a:pPr>
            <a:r>
              <a:rPr lang="en-US" sz="2400" dirty="0"/>
              <a:t>Data collection via API , SQL and Web Scraping </a:t>
            </a:r>
          </a:p>
          <a:p>
            <a:pPr marL="285750" indent="-285750">
              <a:buFont typeface="Arial" panose="020B0604020202020204" pitchFamily="34" charset="0"/>
              <a:buChar char="•"/>
            </a:pPr>
            <a:r>
              <a:rPr lang="en-US" sz="2400" dirty="0"/>
              <a:t>Data Wrangling and Analysis</a:t>
            </a:r>
          </a:p>
          <a:p>
            <a:pPr marL="285750" indent="-285750">
              <a:buFont typeface="Arial" panose="020B0604020202020204" pitchFamily="34" charset="0"/>
              <a:buChar char="•"/>
            </a:pPr>
            <a:r>
              <a:rPr lang="en-US" sz="2400" dirty="0"/>
              <a:t>Interactive Maps with Folium </a:t>
            </a:r>
          </a:p>
          <a:p>
            <a:pPr marL="285750" indent="-285750">
              <a:buFont typeface="Arial" panose="020B0604020202020204" pitchFamily="34" charset="0"/>
              <a:buChar char="•"/>
            </a:pPr>
            <a:r>
              <a:rPr lang="en-US" sz="2400" dirty="0"/>
              <a:t>Predictive Analysis for each classification model </a:t>
            </a:r>
          </a:p>
        </p:txBody>
      </p:sp>
      <p:sp>
        <p:nvSpPr>
          <p:cNvPr id="7" name="TextBox 6">
            <a:extLst>
              <a:ext uri="{FF2B5EF4-FFF2-40B4-BE49-F238E27FC236}">
                <a16:creationId xmlns:a16="http://schemas.microsoft.com/office/drawing/2014/main" id="{48A4D762-31D3-5F84-42DD-99C04E4BD6FB}"/>
              </a:ext>
            </a:extLst>
          </p:cNvPr>
          <p:cNvSpPr txBox="1"/>
          <p:nvPr/>
        </p:nvSpPr>
        <p:spPr>
          <a:xfrm>
            <a:off x="636372" y="3310392"/>
            <a:ext cx="8872152"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t>Summary of all results –</a:t>
            </a:r>
          </a:p>
          <a:p>
            <a:pPr marL="285750" indent="-285750" algn="just">
              <a:buFont typeface="Arial" panose="020B0604020202020204" pitchFamily="34" charset="0"/>
              <a:buChar char="•"/>
            </a:pPr>
            <a:r>
              <a:rPr lang="en-US" sz="2400" dirty="0"/>
              <a:t>Data Analysis along with Interactive Visualizations </a:t>
            </a:r>
          </a:p>
          <a:p>
            <a:pPr marL="285750" indent="-285750" algn="just">
              <a:buFont typeface="Arial" panose="020B0604020202020204" pitchFamily="34" charset="0"/>
              <a:buChar char="•"/>
            </a:pPr>
            <a:r>
              <a:rPr lang="en-US" sz="2400" dirty="0"/>
              <a:t>Best model for Predictive Analysis</a:t>
            </a:r>
          </a:p>
        </p:txBody>
      </p:sp>
      <p:sp>
        <p:nvSpPr>
          <p:cNvPr id="8" name="Rectangle 7">
            <a:extLst>
              <a:ext uri="{FF2B5EF4-FFF2-40B4-BE49-F238E27FC236}">
                <a16:creationId xmlns:a16="http://schemas.microsoft.com/office/drawing/2014/main" id="{690BDCEC-25F2-381A-3308-09813C7DAFDF}"/>
              </a:ext>
            </a:extLst>
          </p:cNvPr>
          <p:cNvSpPr/>
          <p:nvPr/>
        </p:nvSpPr>
        <p:spPr>
          <a:xfrm>
            <a:off x="469675" y="448070"/>
            <a:ext cx="584089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Executive Summary</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C65D1B30-01FA-3375-BE6B-F2B370BBB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75" y="4609322"/>
            <a:ext cx="11576145" cy="2118049"/>
          </a:xfrm>
          <a:prstGeom prst="rect">
            <a:avLst/>
          </a:prstGeom>
        </p:spPr>
      </p:pic>
    </p:spTree>
    <p:extLst>
      <p:ext uri="{BB962C8B-B14F-4D97-AF65-F5344CB8AC3E}">
        <p14:creationId xmlns:p14="http://schemas.microsoft.com/office/powerpoint/2010/main" val="274260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2B053D-815B-C448-A634-FE1475C2A961}"/>
              </a:ext>
            </a:extLst>
          </p:cNvPr>
          <p:cNvSpPr txBox="1"/>
          <p:nvPr/>
        </p:nvSpPr>
        <p:spPr>
          <a:xfrm>
            <a:off x="0" y="0"/>
            <a:ext cx="12110720" cy="584775"/>
          </a:xfrm>
          <a:prstGeom prst="rect">
            <a:avLst/>
          </a:prstGeom>
          <a:noFill/>
        </p:spPr>
        <p:txBody>
          <a:bodyPr wrap="square">
            <a:spAutoFit/>
          </a:bodyPr>
          <a:lstStyle/>
          <a:p>
            <a:r>
              <a:rPr lang="en-US" sz="3200" dirty="0">
                <a:latin typeface="Algerian" panose="04020705040A02060702" pitchFamily="82" charset="0"/>
              </a:rPr>
              <a:t>Average Payload Mass by F9 v1.1</a:t>
            </a:r>
          </a:p>
        </p:txBody>
      </p:sp>
      <p:sp>
        <p:nvSpPr>
          <p:cNvPr id="5" name="TextBox 4">
            <a:extLst>
              <a:ext uri="{FF2B5EF4-FFF2-40B4-BE49-F238E27FC236}">
                <a16:creationId xmlns:a16="http://schemas.microsoft.com/office/drawing/2014/main" id="{42C511FA-BFFC-7452-3B62-55721F83FA29}"/>
              </a:ext>
            </a:extLst>
          </p:cNvPr>
          <p:cNvSpPr txBox="1"/>
          <p:nvPr/>
        </p:nvSpPr>
        <p:spPr>
          <a:xfrm>
            <a:off x="241300" y="968494"/>
            <a:ext cx="6172200" cy="584775"/>
          </a:xfrm>
          <a:prstGeom prst="rect">
            <a:avLst/>
          </a:prstGeom>
          <a:noFill/>
        </p:spPr>
        <p:txBody>
          <a:bodyPr wrap="square">
            <a:spAutoFit/>
          </a:bodyPr>
          <a:lstStyle/>
          <a:p>
            <a:r>
              <a:rPr lang="en-US" sz="3200" dirty="0"/>
              <a:t>SQL Query</a:t>
            </a:r>
          </a:p>
        </p:txBody>
      </p:sp>
      <p:sp>
        <p:nvSpPr>
          <p:cNvPr id="7" name="TextBox 6">
            <a:extLst>
              <a:ext uri="{FF2B5EF4-FFF2-40B4-BE49-F238E27FC236}">
                <a16:creationId xmlns:a16="http://schemas.microsoft.com/office/drawing/2014/main" id="{6562458E-E8C8-B8D8-22AB-75773B4AA397}"/>
              </a:ext>
            </a:extLst>
          </p:cNvPr>
          <p:cNvSpPr txBox="1"/>
          <p:nvPr/>
        </p:nvSpPr>
        <p:spPr>
          <a:xfrm>
            <a:off x="241300" y="1829415"/>
            <a:ext cx="11798300" cy="646331"/>
          </a:xfrm>
          <a:prstGeom prst="rect">
            <a:avLst/>
          </a:prstGeom>
          <a:noFill/>
          <a:ln>
            <a:solidFill>
              <a:schemeClr val="tx1">
                <a:lumMod val="95000"/>
                <a:lumOff val="5000"/>
              </a:schemeClr>
            </a:solidFill>
          </a:ln>
        </p:spPr>
        <p:txBody>
          <a:bodyPr wrap="square">
            <a:spAutoFit/>
          </a:bodyPr>
          <a:lstStyle/>
          <a:p>
            <a:r>
              <a:rPr lang="en-US" dirty="0"/>
              <a:t>%</a:t>
            </a:r>
            <a:r>
              <a:rPr lang="en-US" dirty="0" err="1"/>
              <a:t>sql</a:t>
            </a:r>
            <a:r>
              <a:rPr lang="en-US" dirty="0"/>
              <a:t> SELECT AVG(PAYLOAD MASS KG) AS "Average Payload Mass by Booster Version F9 v1.1" FROM SPACEX WHERE BOOSTER_VERSION= 'F9 v1.1';</a:t>
            </a:r>
          </a:p>
        </p:txBody>
      </p:sp>
      <p:sp>
        <p:nvSpPr>
          <p:cNvPr id="9" name="TextBox 8">
            <a:extLst>
              <a:ext uri="{FF2B5EF4-FFF2-40B4-BE49-F238E27FC236}">
                <a16:creationId xmlns:a16="http://schemas.microsoft.com/office/drawing/2014/main" id="{81949DED-E218-BA34-3F17-DED0898155A8}"/>
              </a:ext>
            </a:extLst>
          </p:cNvPr>
          <p:cNvSpPr txBox="1"/>
          <p:nvPr/>
        </p:nvSpPr>
        <p:spPr>
          <a:xfrm>
            <a:off x="241300" y="2949694"/>
            <a:ext cx="6172200" cy="523220"/>
          </a:xfrm>
          <a:prstGeom prst="rect">
            <a:avLst/>
          </a:prstGeom>
          <a:noFill/>
        </p:spPr>
        <p:txBody>
          <a:bodyPr wrap="square">
            <a:spAutoFit/>
          </a:bodyPr>
          <a:lstStyle/>
          <a:p>
            <a:r>
              <a:rPr lang="en-US" sz="2800" dirty="0"/>
              <a:t>Description</a:t>
            </a:r>
            <a:endParaRPr lang="en-US" dirty="0"/>
          </a:p>
        </p:txBody>
      </p:sp>
      <p:sp>
        <p:nvSpPr>
          <p:cNvPr id="11" name="TextBox 10">
            <a:extLst>
              <a:ext uri="{FF2B5EF4-FFF2-40B4-BE49-F238E27FC236}">
                <a16:creationId xmlns:a16="http://schemas.microsoft.com/office/drawing/2014/main" id="{88BF237D-B45F-0E4E-6CE9-5693CDD3F2EF}"/>
              </a:ext>
            </a:extLst>
          </p:cNvPr>
          <p:cNvSpPr txBox="1"/>
          <p:nvPr/>
        </p:nvSpPr>
        <p:spPr>
          <a:xfrm>
            <a:off x="393700" y="3720386"/>
            <a:ext cx="11442700" cy="646331"/>
          </a:xfrm>
          <a:prstGeom prst="rect">
            <a:avLst/>
          </a:prstGeom>
          <a:noFill/>
        </p:spPr>
        <p:txBody>
          <a:bodyPr wrap="square">
            <a:spAutoFit/>
          </a:bodyPr>
          <a:lstStyle/>
          <a:p>
            <a:r>
              <a:rPr lang="en-US" dirty="0"/>
              <a:t>Using the function AVG works out the average in column PAYLOAD_MASS_KG_</a:t>
            </a:r>
          </a:p>
          <a:p>
            <a:r>
              <a:rPr lang="en-US" dirty="0"/>
              <a:t>The WHERE clause filters the dataset to only perform calculations on Booster version "F9 v1.1".</a:t>
            </a:r>
          </a:p>
        </p:txBody>
      </p:sp>
      <p:graphicFrame>
        <p:nvGraphicFramePr>
          <p:cNvPr id="14" name="Table 13">
            <a:extLst>
              <a:ext uri="{FF2B5EF4-FFF2-40B4-BE49-F238E27FC236}">
                <a16:creationId xmlns:a16="http://schemas.microsoft.com/office/drawing/2014/main" id="{41004D94-D761-4C44-4068-D53FBE9523E8}"/>
              </a:ext>
            </a:extLst>
          </p:cNvPr>
          <p:cNvGraphicFramePr>
            <a:graphicFrameLocks noGrp="1"/>
          </p:cNvGraphicFramePr>
          <p:nvPr>
            <p:extLst>
              <p:ext uri="{D42A27DB-BD31-4B8C-83A1-F6EECF244321}">
                <p14:modId xmlns:p14="http://schemas.microsoft.com/office/powerpoint/2010/main" val="51819790"/>
              </p:ext>
            </p:extLst>
          </p:nvPr>
        </p:nvGraphicFramePr>
        <p:xfrm>
          <a:off x="241300" y="4645284"/>
          <a:ext cx="6543040" cy="1836421"/>
        </p:xfrm>
        <a:graphic>
          <a:graphicData uri="http://schemas.openxmlformats.org/drawingml/2006/table">
            <a:tbl>
              <a:tblPr firstRow="1" bandRow="1">
                <a:tableStyleId>{C083E6E3-FA7D-4D7B-A595-EF9225AFEA82}</a:tableStyleId>
              </a:tblPr>
              <a:tblGrid>
                <a:gridCol w="6543040">
                  <a:extLst>
                    <a:ext uri="{9D8B030D-6E8A-4147-A177-3AD203B41FA5}">
                      <a16:colId xmlns:a16="http://schemas.microsoft.com/office/drawing/2014/main" val="2304281241"/>
                    </a:ext>
                  </a:extLst>
                </a:gridCol>
              </a:tblGrid>
              <a:tr h="7738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Average Payload Mass by Booster Version F9 v1.1</a:t>
                      </a:r>
                    </a:p>
                    <a:p>
                      <a:endParaRPr lang="en-US" dirty="0"/>
                    </a:p>
                  </a:txBody>
                  <a:tcPr/>
                </a:tc>
                <a:extLst>
                  <a:ext uri="{0D108BD9-81ED-4DB2-BD59-A6C34878D82A}">
                    <a16:rowId xmlns:a16="http://schemas.microsoft.com/office/drawing/2014/main" val="1978555279"/>
                  </a:ext>
                </a:extLst>
              </a:tr>
              <a:tr h="1062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2928</a:t>
                      </a:r>
                      <a:endParaRPr lang="en-US" dirty="0"/>
                    </a:p>
                  </a:txBody>
                  <a:tcPr/>
                </a:tc>
                <a:extLst>
                  <a:ext uri="{0D108BD9-81ED-4DB2-BD59-A6C34878D82A}">
                    <a16:rowId xmlns:a16="http://schemas.microsoft.com/office/drawing/2014/main" val="2435580892"/>
                  </a:ext>
                </a:extLst>
              </a:tr>
            </a:tbl>
          </a:graphicData>
        </a:graphic>
      </p:graphicFrame>
    </p:spTree>
    <p:extLst>
      <p:ext uri="{BB962C8B-B14F-4D97-AF65-F5344CB8AC3E}">
        <p14:creationId xmlns:p14="http://schemas.microsoft.com/office/powerpoint/2010/main" val="79600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2FA4A6-8F67-C90D-28C2-ABBD35E0AAD8}"/>
              </a:ext>
            </a:extLst>
          </p:cNvPr>
          <p:cNvSpPr txBox="1"/>
          <p:nvPr/>
        </p:nvSpPr>
        <p:spPr>
          <a:xfrm>
            <a:off x="113043" y="262486"/>
            <a:ext cx="10377435" cy="523220"/>
          </a:xfrm>
          <a:prstGeom prst="rect">
            <a:avLst/>
          </a:prstGeom>
          <a:noFill/>
        </p:spPr>
        <p:txBody>
          <a:bodyPr wrap="square">
            <a:spAutoFit/>
          </a:bodyPr>
          <a:lstStyle/>
          <a:p>
            <a:r>
              <a:rPr lang="en-US" sz="2800" dirty="0">
                <a:latin typeface="Algerian" panose="04020705040A02060702" pitchFamily="82" charset="0"/>
              </a:rPr>
              <a:t>First Successful Ground Landing Date</a:t>
            </a:r>
          </a:p>
        </p:txBody>
      </p:sp>
      <p:sp>
        <p:nvSpPr>
          <p:cNvPr id="5" name="TextBox 4">
            <a:extLst>
              <a:ext uri="{FF2B5EF4-FFF2-40B4-BE49-F238E27FC236}">
                <a16:creationId xmlns:a16="http://schemas.microsoft.com/office/drawing/2014/main" id="{FBECED00-2A49-6E9C-C064-94D3D1E74068}"/>
              </a:ext>
            </a:extLst>
          </p:cNvPr>
          <p:cNvSpPr txBox="1"/>
          <p:nvPr/>
        </p:nvSpPr>
        <p:spPr>
          <a:xfrm>
            <a:off x="316523" y="1126643"/>
            <a:ext cx="6099348" cy="584775"/>
          </a:xfrm>
          <a:prstGeom prst="rect">
            <a:avLst/>
          </a:prstGeom>
          <a:noFill/>
        </p:spPr>
        <p:txBody>
          <a:bodyPr wrap="square">
            <a:spAutoFit/>
          </a:bodyPr>
          <a:lstStyle/>
          <a:p>
            <a:r>
              <a:rPr lang="en-US" sz="3200" dirty="0"/>
              <a:t>SQL Query</a:t>
            </a:r>
          </a:p>
        </p:txBody>
      </p:sp>
      <p:sp>
        <p:nvSpPr>
          <p:cNvPr id="7" name="TextBox 6">
            <a:extLst>
              <a:ext uri="{FF2B5EF4-FFF2-40B4-BE49-F238E27FC236}">
                <a16:creationId xmlns:a16="http://schemas.microsoft.com/office/drawing/2014/main" id="{4630E5B0-39B8-6711-701C-8D36D70BE65B}"/>
              </a:ext>
            </a:extLst>
          </p:cNvPr>
          <p:cNvSpPr txBox="1"/>
          <p:nvPr/>
        </p:nvSpPr>
        <p:spPr>
          <a:xfrm>
            <a:off x="113042" y="1711418"/>
            <a:ext cx="11532997" cy="646331"/>
          </a:xfrm>
          <a:prstGeom prst="rect">
            <a:avLst/>
          </a:prstGeom>
          <a:noFill/>
          <a:ln>
            <a:solidFill>
              <a:schemeClr val="tx1"/>
            </a:solidFill>
          </a:ln>
        </p:spPr>
        <p:txBody>
          <a:bodyPr wrap="square">
            <a:spAutoFit/>
          </a:bodyPr>
          <a:lstStyle/>
          <a:p>
            <a:r>
              <a:rPr lang="en-US" dirty="0"/>
              <a:t>% </a:t>
            </a:r>
            <a:r>
              <a:rPr lang="en-US" dirty="0" err="1"/>
              <a:t>sql</a:t>
            </a:r>
            <a:r>
              <a:rPr lang="en-US" dirty="0"/>
              <a:t> SELECT MIN(DATE) AS "First </a:t>
            </a:r>
            <a:r>
              <a:rPr lang="en-US" dirty="0" err="1"/>
              <a:t>Succesful</a:t>
            </a:r>
            <a:r>
              <a:rPr lang="en-US" dirty="0"/>
              <a:t> Landing Outcome in Ground Pad" FROM SPACEX WHERE LANDING OUTCOME = 'Success (ground pad)’; </a:t>
            </a:r>
          </a:p>
        </p:txBody>
      </p:sp>
      <p:sp>
        <p:nvSpPr>
          <p:cNvPr id="9" name="TextBox 8">
            <a:extLst>
              <a:ext uri="{FF2B5EF4-FFF2-40B4-BE49-F238E27FC236}">
                <a16:creationId xmlns:a16="http://schemas.microsoft.com/office/drawing/2014/main" id="{9820A618-708F-18F9-6944-48FDD9D34080}"/>
              </a:ext>
            </a:extLst>
          </p:cNvPr>
          <p:cNvSpPr txBox="1"/>
          <p:nvPr/>
        </p:nvSpPr>
        <p:spPr>
          <a:xfrm>
            <a:off x="316523" y="2757858"/>
            <a:ext cx="6099348" cy="523220"/>
          </a:xfrm>
          <a:prstGeom prst="rect">
            <a:avLst/>
          </a:prstGeom>
          <a:noFill/>
        </p:spPr>
        <p:txBody>
          <a:bodyPr wrap="square">
            <a:spAutoFit/>
          </a:bodyPr>
          <a:lstStyle/>
          <a:p>
            <a:r>
              <a:rPr lang="en-US" sz="2800" dirty="0"/>
              <a:t>Description</a:t>
            </a:r>
          </a:p>
        </p:txBody>
      </p:sp>
      <p:sp>
        <p:nvSpPr>
          <p:cNvPr id="11" name="TextBox 10">
            <a:extLst>
              <a:ext uri="{FF2B5EF4-FFF2-40B4-BE49-F238E27FC236}">
                <a16:creationId xmlns:a16="http://schemas.microsoft.com/office/drawing/2014/main" id="{63254183-6DCF-AB63-72F1-B52D33AD2A18}"/>
              </a:ext>
            </a:extLst>
          </p:cNvPr>
          <p:cNvSpPr txBox="1"/>
          <p:nvPr/>
        </p:nvSpPr>
        <p:spPr>
          <a:xfrm>
            <a:off x="316522" y="3531291"/>
            <a:ext cx="11751547" cy="646331"/>
          </a:xfrm>
          <a:prstGeom prst="rect">
            <a:avLst/>
          </a:prstGeom>
          <a:noFill/>
        </p:spPr>
        <p:txBody>
          <a:bodyPr wrap="square">
            <a:spAutoFit/>
          </a:bodyPr>
          <a:lstStyle/>
          <a:p>
            <a:r>
              <a:rPr lang="en-US" dirty="0"/>
              <a:t>Using the function MIN works out the minimum data in the </a:t>
            </a:r>
            <a:r>
              <a:rPr lang="en-US" dirty="0" err="1"/>
              <a:t>the</a:t>
            </a:r>
            <a:r>
              <a:rPr lang="en-US" dirty="0"/>
              <a:t> column Date and WHERE clause filters the data to only perform calculations on </a:t>
            </a:r>
            <a:r>
              <a:rPr lang="en-US" dirty="0" err="1"/>
              <a:t>Landing_Outcome</a:t>
            </a:r>
            <a:r>
              <a:rPr lang="en-US" dirty="0"/>
              <a:t> with values "Success (ground pad</a:t>
            </a:r>
          </a:p>
        </p:txBody>
      </p:sp>
      <p:graphicFrame>
        <p:nvGraphicFramePr>
          <p:cNvPr id="12" name="Table 11">
            <a:extLst>
              <a:ext uri="{FF2B5EF4-FFF2-40B4-BE49-F238E27FC236}">
                <a16:creationId xmlns:a16="http://schemas.microsoft.com/office/drawing/2014/main" id="{A1E661EC-C332-D286-93E5-D37923D9222A}"/>
              </a:ext>
            </a:extLst>
          </p:cNvPr>
          <p:cNvGraphicFramePr>
            <a:graphicFrameLocks noGrp="1"/>
          </p:cNvGraphicFramePr>
          <p:nvPr>
            <p:extLst>
              <p:ext uri="{D42A27DB-BD31-4B8C-83A1-F6EECF244321}">
                <p14:modId xmlns:p14="http://schemas.microsoft.com/office/powerpoint/2010/main" val="3734906316"/>
              </p:ext>
            </p:extLst>
          </p:nvPr>
        </p:nvGraphicFramePr>
        <p:xfrm>
          <a:off x="185057" y="4759093"/>
          <a:ext cx="6543040" cy="1836421"/>
        </p:xfrm>
        <a:graphic>
          <a:graphicData uri="http://schemas.openxmlformats.org/drawingml/2006/table">
            <a:tbl>
              <a:tblPr firstRow="1" bandRow="1">
                <a:tableStyleId>{C083E6E3-FA7D-4D7B-A595-EF9225AFEA82}</a:tableStyleId>
              </a:tblPr>
              <a:tblGrid>
                <a:gridCol w="6543040">
                  <a:extLst>
                    <a:ext uri="{9D8B030D-6E8A-4147-A177-3AD203B41FA5}">
                      <a16:colId xmlns:a16="http://schemas.microsoft.com/office/drawing/2014/main" val="3333861695"/>
                    </a:ext>
                  </a:extLst>
                </a:gridCol>
              </a:tblGrid>
              <a:tr h="773854">
                <a:tc>
                  <a:txBody>
                    <a:bodyPr/>
                    <a:lstStyle/>
                    <a:p>
                      <a:r>
                        <a:rPr lang="en-US" dirty="0"/>
                        <a:t>First </a:t>
                      </a:r>
                      <a:r>
                        <a:rPr lang="en-US" dirty="0" err="1"/>
                        <a:t>Succesful</a:t>
                      </a:r>
                      <a:r>
                        <a:rPr lang="en-US" dirty="0"/>
                        <a:t> Landing Outcome in Ground Pad</a:t>
                      </a:r>
                    </a:p>
                  </a:txBody>
                  <a:tcPr/>
                </a:tc>
                <a:extLst>
                  <a:ext uri="{0D108BD9-81ED-4DB2-BD59-A6C34878D82A}">
                    <a16:rowId xmlns:a16="http://schemas.microsoft.com/office/drawing/2014/main" val="3607321875"/>
                  </a:ext>
                </a:extLst>
              </a:tr>
              <a:tr h="1062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2015-12-22</a:t>
                      </a:r>
                      <a:endParaRPr lang="en-US" dirty="0"/>
                    </a:p>
                  </a:txBody>
                  <a:tcPr/>
                </a:tc>
                <a:extLst>
                  <a:ext uri="{0D108BD9-81ED-4DB2-BD59-A6C34878D82A}">
                    <a16:rowId xmlns:a16="http://schemas.microsoft.com/office/drawing/2014/main" val="1035853767"/>
                  </a:ext>
                </a:extLst>
              </a:tr>
            </a:tbl>
          </a:graphicData>
        </a:graphic>
      </p:graphicFrame>
    </p:spTree>
    <p:extLst>
      <p:ext uri="{BB962C8B-B14F-4D97-AF65-F5344CB8AC3E}">
        <p14:creationId xmlns:p14="http://schemas.microsoft.com/office/powerpoint/2010/main" val="355887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9B286-9B7D-4297-E897-A5A542A5E367}"/>
              </a:ext>
            </a:extLst>
          </p:cNvPr>
          <p:cNvSpPr txBox="1"/>
          <p:nvPr/>
        </p:nvSpPr>
        <p:spPr>
          <a:xfrm>
            <a:off x="102995" y="134035"/>
            <a:ext cx="11422463" cy="954107"/>
          </a:xfrm>
          <a:prstGeom prst="rect">
            <a:avLst/>
          </a:prstGeom>
          <a:noFill/>
        </p:spPr>
        <p:txBody>
          <a:bodyPr wrap="square">
            <a:spAutoFit/>
          </a:bodyPr>
          <a:lstStyle/>
          <a:p>
            <a:r>
              <a:rPr lang="en-US" sz="2800" dirty="0">
                <a:latin typeface="Algerian" panose="04020705040A02060702" pitchFamily="82" charset="0"/>
              </a:rPr>
              <a:t>Successful Drone Ship Landing with Payload between 4000 and 6000</a:t>
            </a:r>
          </a:p>
        </p:txBody>
      </p:sp>
      <p:sp>
        <p:nvSpPr>
          <p:cNvPr id="5" name="TextBox 4">
            <a:extLst>
              <a:ext uri="{FF2B5EF4-FFF2-40B4-BE49-F238E27FC236}">
                <a16:creationId xmlns:a16="http://schemas.microsoft.com/office/drawing/2014/main" id="{19C7A3C5-5F12-D285-6A0A-5C0DDA4B8F8C}"/>
              </a:ext>
            </a:extLst>
          </p:cNvPr>
          <p:cNvSpPr txBox="1"/>
          <p:nvPr/>
        </p:nvSpPr>
        <p:spPr>
          <a:xfrm>
            <a:off x="102995" y="1448191"/>
            <a:ext cx="6104374" cy="461665"/>
          </a:xfrm>
          <a:prstGeom prst="rect">
            <a:avLst/>
          </a:prstGeom>
          <a:noFill/>
        </p:spPr>
        <p:txBody>
          <a:bodyPr wrap="square">
            <a:spAutoFit/>
          </a:bodyPr>
          <a:lstStyle/>
          <a:p>
            <a:r>
              <a:rPr lang="en-US" sz="2400" dirty="0"/>
              <a:t>SQL Query</a:t>
            </a:r>
          </a:p>
        </p:txBody>
      </p:sp>
      <p:sp>
        <p:nvSpPr>
          <p:cNvPr id="7" name="TextBox 6">
            <a:extLst>
              <a:ext uri="{FF2B5EF4-FFF2-40B4-BE49-F238E27FC236}">
                <a16:creationId xmlns:a16="http://schemas.microsoft.com/office/drawing/2014/main" id="{2442ACF2-C4D7-5B52-42D3-AB3F29DD4F8E}"/>
              </a:ext>
            </a:extLst>
          </p:cNvPr>
          <p:cNvSpPr txBox="1"/>
          <p:nvPr/>
        </p:nvSpPr>
        <p:spPr>
          <a:xfrm>
            <a:off x="92947" y="2269905"/>
            <a:ext cx="11934930" cy="646331"/>
          </a:xfrm>
          <a:prstGeom prst="rect">
            <a:avLst/>
          </a:prstGeom>
          <a:noFill/>
          <a:ln>
            <a:solidFill>
              <a:schemeClr val="tx1"/>
            </a:solidFill>
          </a:ln>
        </p:spPr>
        <p:txBody>
          <a:bodyPr wrap="square">
            <a:spAutoFit/>
          </a:bodyPr>
          <a:lstStyle/>
          <a:p>
            <a:r>
              <a:rPr lang="en-US" dirty="0"/>
              <a:t>%</a:t>
            </a:r>
            <a:r>
              <a:rPr lang="en-US" dirty="0" err="1"/>
              <a:t>sql</a:t>
            </a:r>
            <a:r>
              <a:rPr lang="en-US" dirty="0"/>
              <a:t> SELECT BOOSTER_VERSION FROM SPACEX WHERE LANDING OUTCOME AND PAYLOAD_MASS_KG &gt; 4000 AND PAYLOAD_MASS_KG_ &lt;600;</a:t>
            </a:r>
          </a:p>
        </p:txBody>
      </p:sp>
      <p:sp>
        <p:nvSpPr>
          <p:cNvPr id="9" name="TextBox 8">
            <a:extLst>
              <a:ext uri="{FF2B5EF4-FFF2-40B4-BE49-F238E27FC236}">
                <a16:creationId xmlns:a16="http://schemas.microsoft.com/office/drawing/2014/main" id="{E50161E0-B71C-41C0-E53E-289930CE4422}"/>
              </a:ext>
            </a:extLst>
          </p:cNvPr>
          <p:cNvSpPr txBox="1"/>
          <p:nvPr/>
        </p:nvSpPr>
        <p:spPr>
          <a:xfrm>
            <a:off x="102995" y="3091619"/>
            <a:ext cx="6104374" cy="461665"/>
          </a:xfrm>
          <a:prstGeom prst="rect">
            <a:avLst/>
          </a:prstGeom>
          <a:noFill/>
        </p:spPr>
        <p:txBody>
          <a:bodyPr wrap="square">
            <a:spAutoFit/>
          </a:bodyPr>
          <a:lstStyle/>
          <a:p>
            <a:r>
              <a:rPr lang="en-US" sz="2400" dirty="0"/>
              <a:t>Description</a:t>
            </a:r>
            <a:endParaRPr lang="en-US" dirty="0"/>
          </a:p>
        </p:txBody>
      </p:sp>
      <p:sp>
        <p:nvSpPr>
          <p:cNvPr id="11" name="TextBox 10">
            <a:extLst>
              <a:ext uri="{FF2B5EF4-FFF2-40B4-BE49-F238E27FC236}">
                <a16:creationId xmlns:a16="http://schemas.microsoft.com/office/drawing/2014/main" id="{EE9E8BAB-7371-AF1A-6098-B6993A3F6EF3}"/>
              </a:ext>
            </a:extLst>
          </p:cNvPr>
          <p:cNvSpPr txBox="1"/>
          <p:nvPr/>
        </p:nvSpPr>
        <p:spPr>
          <a:xfrm>
            <a:off x="-43963" y="3728667"/>
            <a:ext cx="12071839" cy="646331"/>
          </a:xfrm>
          <a:prstGeom prst="rect">
            <a:avLst/>
          </a:prstGeom>
          <a:noFill/>
        </p:spPr>
        <p:txBody>
          <a:bodyPr wrap="square">
            <a:spAutoFit/>
          </a:bodyPr>
          <a:lstStyle/>
          <a:p>
            <a:r>
              <a:rPr lang="en-US" dirty="0"/>
              <a:t>Selecting only </a:t>
            </a:r>
            <a:r>
              <a:rPr lang="en-US" dirty="0" err="1"/>
              <a:t>Booster_Version</a:t>
            </a:r>
            <a:r>
              <a:rPr lang="en-US" dirty="0"/>
              <a:t>,</a:t>
            </a:r>
          </a:p>
          <a:p>
            <a:r>
              <a:rPr lang="en-US" dirty="0"/>
              <a:t>WHERE clause filters the dataset to </a:t>
            </a:r>
            <a:r>
              <a:rPr lang="en-US" dirty="0" err="1"/>
              <a:t>Landing_Outcome</a:t>
            </a:r>
            <a:r>
              <a:rPr lang="en-US" dirty="0"/>
              <a:t> = Success (drone ship)</a:t>
            </a:r>
          </a:p>
        </p:txBody>
      </p:sp>
      <p:sp>
        <p:nvSpPr>
          <p:cNvPr id="13" name="TextBox 12">
            <a:extLst>
              <a:ext uri="{FF2B5EF4-FFF2-40B4-BE49-F238E27FC236}">
                <a16:creationId xmlns:a16="http://schemas.microsoft.com/office/drawing/2014/main" id="{19A99948-8E3B-5394-7FD0-D0DAC098BCF2}"/>
              </a:ext>
            </a:extLst>
          </p:cNvPr>
          <p:cNvSpPr txBox="1"/>
          <p:nvPr/>
        </p:nvSpPr>
        <p:spPr>
          <a:xfrm>
            <a:off x="102995" y="4947196"/>
            <a:ext cx="6139542" cy="646331"/>
          </a:xfrm>
          <a:prstGeom prst="rect">
            <a:avLst/>
          </a:prstGeom>
          <a:noFill/>
        </p:spPr>
        <p:txBody>
          <a:bodyPr wrap="square">
            <a:spAutoFit/>
          </a:bodyPr>
          <a:lstStyle/>
          <a:p>
            <a:r>
              <a:rPr lang="en-US" dirty="0"/>
              <a:t>AND clause specifies additional filter conditions</a:t>
            </a:r>
          </a:p>
          <a:p>
            <a:r>
              <a:rPr lang="en-US" dirty="0" err="1"/>
              <a:t>Payload_MASS_KG</a:t>
            </a:r>
            <a:r>
              <a:rPr lang="en-US" dirty="0"/>
              <a:t>_ &gt; 4000 AND </a:t>
            </a:r>
            <a:r>
              <a:rPr lang="en-US" dirty="0" err="1"/>
              <a:t>Payload_MASS_KG</a:t>
            </a:r>
            <a:r>
              <a:rPr lang="en-US" dirty="0"/>
              <a:t>_&lt; 6000</a:t>
            </a:r>
          </a:p>
        </p:txBody>
      </p:sp>
      <p:graphicFrame>
        <p:nvGraphicFramePr>
          <p:cNvPr id="14" name="Table 13">
            <a:extLst>
              <a:ext uri="{FF2B5EF4-FFF2-40B4-BE49-F238E27FC236}">
                <a16:creationId xmlns:a16="http://schemas.microsoft.com/office/drawing/2014/main" id="{C982D98C-61F5-1BB3-88BC-0AA5CA79AB91}"/>
              </a:ext>
            </a:extLst>
          </p:cNvPr>
          <p:cNvGraphicFramePr>
            <a:graphicFrameLocks noGrp="1"/>
          </p:cNvGraphicFramePr>
          <p:nvPr>
            <p:extLst>
              <p:ext uri="{D42A27DB-BD31-4B8C-83A1-F6EECF244321}">
                <p14:modId xmlns:p14="http://schemas.microsoft.com/office/powerpoint/2010/main" val="484245618"/>
              </p:ext>
            </p:extLst>
          </p:nvPr>
        </p:nvGraphicFramePr>
        <p:xfrm>
          <a:off x="8736205" y="3728667"/>
          <a:ext cx="2621280" cy="2571750"/>
        </p:xfrm>
        <a:graphic>
          <a:graphicData uri="http://schemas.openxmlformats.org/drawingml/2006/table">
            <a:tbl>
              <a:tblPr firstRow="1" bandRow="1">
                <a:tableStyleId>{C083E6E3-FA7D-4D7B-A595-EF9225AFEA82}</a:tableStyleId>
              </a:tblPr>
              <a:tblGrid>
                <a:gridCol w="2621280">
                  <a:extLst>
                    <a:ext uri="{9D8B030D-6E8A-4147-A177-3AD203B41FA5}">
                      <a16:colId xmlns:a16="http://schemas.microsoft.com/office/drawing/2014/main" val="2447414560"/>
                    </a:ext>
                  </a:extLst>
                </a:gridCol>
              </a:tblGrid>
              <a:tr h="514350">
                <a:tc>
                  <a:txBody>
                    <a:bodyPr/>
                    <a:lstStyle/>
                    <a:p>
                      <a:r>
                        <a:rPr lang="en-US" dirty="0" err="1"/>
                        <a:t>booster_version</a:t>
                      </a:r>
                      <a:endParaRPr lang="en-US" dirty="0"/>
                    </a:p>
                  </a:txBody>
                  <a:tcPr/>
                </a:tc>
                <a:extLst>
                  <a:ext uri="{0D108BD9-81ED-4DB2-BD59-A6C34878D82A}">
                    <a16:rowId xmlns:a16="http://schemas.microsoft.com/office/drawing/2014/main" val="2927938299"/>
                  </a:ext>
                </a:extLst>
              </a:tr>
              <a:tr h="514350">
                <a:tc>
                  <a:txBody>
                    <a:bodyPr/>
                    <a:lstStyle/>
                    <a:p>
                      <a:r>
                        <a:rPr lang="en-US" dirty="0"/>
                        <a:t>F9 FT B1022</a:t>
                      </a:r>
                    </a:p>
                  </a:txBody>
                  <a:tcPr/>
                </a:tc>
                <a:extLst>
                  <a:ext uri="{0D108BD9-81ED-4DB2-BD59-A6C34878D82A}">
                    <a16:rowId xmlns:a16="http://schemas.microsoft.com/office/drawing/2014/main" val="1223570048"/>
                  </a:ext>
                </a:extLst>
              </a:tr>
              <a:tr h="514350">
                <a:tc>
                  <a:txBody>
                    <a:bodyPr/>
                    <a:lstStyle/>
                    <a:p>
                      <a:r>
                        <a:rPr lang="en-US" dirty="0"/>
                        <a:t>F9 FT B1026</a:t>
                      </a:r>
                    </a:p>
                  </a:txBody>
                  <a:tcPr/>
                </a:tc>
                <a:extLst>
                  <a:ext uri="{0D108BD9-81ED-4DB2-BD59-A6C34878D82A}">
                    <a16:rowId xmlns:a16="http://schemas.microsoft.com/office/drawing/2014/main" val="649039680"/>
                  </a:ext>
                </a:extLst>
              </a:tr>
              <a:tr h="514350">
                <a:tc>
                  <a:txBody>
                    <a:bodyPr/>
                    <a:lstStyle/>
                    <a:p>
                      <a:r>
                        <a:rPr lang="en-US" dirty="0"/>
                        <a:t>F9 FT B1021.2</a:t>
                      </a:r>
                    </a:p>
                  </a:txBody>
                  <a:tcPr/>
                </a:tc>
                <a:extLst>
                  <a:ext uri="{0D108BD9-81ED-4DB2-BD59-A6C34878D82A}">
                    <a16:rowId xmlns:a16="http://schemas.microsoft.com/office/drawing/2014/main" val="255966275"/>
                  </a:ext>
                </a:extLst>
              </a:tr>
              <a:tr h="514350">
                <a:tc>
                  <a:txBody>
                    <a:bodyPr/>
                    <a:lstStyle/>
                    <a:p>
                      <a:r>
                        <a:rPr lang="en-US" dirty="0"/>
                        <a:t>F9 FT B1031.2</a:t>
                      </a:r>
                    </a:p>
                  </a:txBody>
                  <a:tcPr/>
                </a:tc>
                <a:extLst>
                  <a:ext uri="{0D108BD9-81ED-4DB2-BD59-A6C34878D82A}">
                    <a16:rowId xmlns:a16="http://schemas.microsoft.com/office/drawing/2014/main" val="4185023269"/>
                  </a:ext>
                </a:extLst>
              </a:tr>
            </a:tbl>
          </a:graphicData>
        </a:graphic>
      </p:graphicFrame>
    </p:spTree>
    <p:extLst>
      <p:ext uri="{BB962C8B-B14F-4D97-AF65-F5344CB8AC3E}">
        <p14:creationId xmlns:p14="http://schemas.microsoft.com/office/powerpoint/2010/main" val="697755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D12B3-AFA1-A178-18D2-C65A6E221182}"/>
              </a:ext>
            </a:extLst>
          </p:cNvPr>
          <p:cNvSpPr txBox="1"/>
          <p:nvPr/>
        </p:nvSpPr>
        <p:spPr>
          <a:xfrm>
            <a:off x="1676" y="121809"/>
            <a:ext cx="12190324" cy="523220"/>
          </a:xfrm>
          <a:prstGeom prst="rect">
            <a:avLst/>
          </a:prstGeom>
          <a:noFill/>
        </p:spPr>
        <p:txBody>
          <a:bodyPr wrap="square">
            <a:spAutoFit/>
          </a:bodyPr>
          <a:lstStyle/>
          <a:p>
            <a:r>
              <a:rPr lang="en-US" sz="2800" dirty="0">
                <a:latin typeface="Algerian" panose="04020705040A02060702" pitchFamily="82" charset="0"/>
              </a:rPr>
              <a:t>Total number of Successful and Failure Mission Outcomes</a:t>
            </a:r>
          </a:p>
        </p:txBody>
      </p:sp>
      <p:sp>
        <p:nvSpPr>
          <p:cNvPr id="5" name="TextBox 4">
            <a:extLst>
              <a:ext uri="{FF2B5EF4-FFF2-40B4-BE49-F238E27FC236}">
                <a16:creationId xmlns:a16="http://schemas.microsoft.com/office/drawing/2014/main" id="{2DF4A74D-FE19-2343-9A42-0941F7318999}"/>
              </a:ext>
            </a:extLst>
          </p:cNvPr>
          <p:cNvSpPr txBox="1"/>
          <p:nvPr/>
        </p:nvSpPr>
        <p:spPr>
          <a:xfrm>
            <a:off x="123093" y="955822"/>
            <a:ext cx="6154614" cy="523220"/>
          </a:xfrm>
          <a:prstGeom prst="rect">
            <a:avLst/>
          </a:prstGeom>
          <a:noFill/>
        </p:spPr>
        <p:txBody>
          <a:bodyPr wrap="square">
            <a:spAutoFit/>
          </a:bodyPr>
          <a:lstStyle/>
          <a:p>
            <a:r>
              <a:rPr lang="en-US" sz="2800" dirty="0"/>
              <a:t>SQL Query</a:t>
            </a:r>
          </a:p>
        </p:txBody>
      </p:sp>
      <p:sp>
        <p:nvSpPr>
          <p:cNvPr id="7" name="TextBox 6">
            <a:extLst>
              <a:ext uri="{FF2B5EF4-FFF2-40B4-BE49-F238E27FC236}">
                <a16:creationId xmlns:a16="http://schemas.microsoft.com/office/drawing/2014/main" id="{5208A81F-DCB0-7807-C2EA-F3CA82F1EE08}"/>
              </a:ext>
            </a:extLst>
          </p:cNvPr>
          <p:cNvSpPr txBox="1"/>
          <p:nvPr/>
        </p:nvSpPr>
        <p:spPr>
          <a:xfrm>
            <a:off x="-1" y="1876754"/>
            <a:ext cx="12190323" cy="923330"/>
          </a:xfrm>
          <a:prstGeom prst="rect">
            <a:avLst/>
          </a:prstGeom>
          <a:noFill/>
          <a:ln>
            <a:solidFill>
              <a:schemeClr val="tx1"/>
            </a:solidFill>
          </a:ln>
        </p:spPr>
        <p:txBody>
          <a:bodyPr wrap="square">
            <a:spAutoFit/>
          </a:bodyPr>
          <a:lstStyle/>
          <a:p>
            <a:r>
              <a:rPr lang="en-US" dirty="0" err="1"/>
              <a:t>sql</a:t>
            </a:r>
            <a:r>
              <a:rPr lang="en-US" dirty="0"/>
              <a:t> SELECT sum(case when MISSION_OUTCOME LIKE ‘%Success%’ then 1 else 0 end) AS "Successful Mission",</a:t>
            </a:r>
          </a:p>
          <a:p>
            <a:r>
              <a:rPr lang="en-US" dirty="0"/>
              <a:t>sum(case when MISSION_OUTCOME LIKE 'Failure then 1 else 0 end) AS "Failure Mission" \</a:t>
            </a:r>
          </a:p>
          <a:p>
            <a:r>
              <a:rPr lang="en-US" dirty="0"/>
              <a:t>FROM SPACEX; </a:t>
            </a:r>
          </a:p>
        </p:txBody>
      </p:sp>
      <p:sp>
        <p:nvSpPr>
          <p:cNvPr id="9" name="TextBox 8">
            <a:extLst>
              <a:ext uri="{FF2B5EF4-FFF2-40B4-BE49-F238E27FC236}">
                <a16:creationId xmlns:a16="http://schemas.microsoft.com/office/drawing/2014/main" id="{923BD948-E2AA-10F8-32B8-0C00388D260B}"/>
              </a:ext>
            </a:extLst>
          </p:cNvPr>
          <p:cNvSpPr txBox="1"/>
          <p:nvPr/>
        </p:nvSpPr>
        <p:spPr>
          <a:xfrm>
            <a:off x="0" y="3197796"/>
            <a:ext cx="6159638" cy="523220"/>
          </a:xfrm>
          <a:prstGeom prst="rect">
            <a:avLst/>
          </a:prstGeom>
          <a:noFill/>
        </p:spPr>
        <p:txBody>
          <a:bodyPr wrap="square">
            <a:spAutoFit/>
          </a:bodyPr>
          <a:lstStyle/>
          <a:p>
            <a:r>
              <a:rPr lang="en-US" sz="2800" dirty="0"/>
              <a:t>Description</a:t>
            </a:r>
            <a:endParaRPr lang="en-US" dirty="0"/>
          </a:p>
        </p:txBody>
      </p:sp>
      <p:sp>
        <p:nvSpPr>
          <p:cNvPr id="11" name="TextBox 10">
            <a:extLst>
              <a:ext uri="{FF2B5EF4-FFF2-40B4-BE49-F238E27FC236}">
                <a16:creationId xmlns:a16="http://schemas.microsoft.com/office/drawing/2014/main" id="{11C34519-1212-28BC-A519-0736A928DF58}"/>
              </a:ext>
            </a:extLst>
          </p:cNvPr>
          <p:cNvSpPr txBox="1"/>
          <p:nvPr/>
        </p:nvSpPr>
        <p:spPr>
          <a:xfrm>
            <a:off x="0" y="3944537"/>
            <a:ext cx="6159638" cy="923330"/>
          </a:xfrm>
          <a:prstGeom prst="rect">
            <a:avLst/>
          </a:prstGeom>
          <a:noFill/>
        </p:spPr>
        <p:txBody>
          <a:bodyPr wrap="square">
            <a:spAutoFit/>
          </a:bodyPr>
          <a:lstStyle/>
          <a:p>
            <a:r>
              <a:rPr lang="en-US" dirty="0"/>
              <a:t>Selecting multiple count is a complex query. I have used case clause within sub query for getting both success and failure d failure counts in same query.</a:t>
            </a:r>
          </a:p>
        </p:txBody>
      </p:sp>
      <p:sp>
        <p:nvSpPr>
          <p:cNvPr id="13" name="TextBox 12">
            <a:extLst>
              <a:ext uri="{FF2B5EF4-FFF2-40B4-BE49-F238E27FC236}">
                <a16:creationId xmlns:a16="http://schemas.microsoft.com/office/drawing/2014/main" id="{6D6C05D2-7EBE-C598-79E3-A37D483F826D}"/>
              </a:ext>
            </a:extLst>
          </p:cNvPr>
          <p:cNvSpPr txBox="1"/>
          <p:nvPr/>
        </p:nvSpPr>
        <p:spPr>
          <a:xfrm>
            <a:off x="0" y="5091388"/>
            <a:ext cx="6159638" cy="923330"/>
          </a:xfrm>
          <a:prstGeom prst="rect">
            <a:avLst/>
          </a:prstGeom>
          <a:noFill/>
        </p:spPr>
        <p:txBody>
          <a:bodyPr wrap="square">
            <a:spAutoFit/>
          </a:bodyPr>
          <a:lstStyle/>
          <a:p>
            <a:r>
              <a:rPr lang="en-US" dirty="0"/>
              <a:t>Case when MISSION OUTCOME LIKE '%Success%' then 1 else 0 end" returns a Boolean value which we sum to get the result needed.</a:t>
            </a:r>
          </a:p>
        </p:txBody>
      </p:sp>
      <p:graphicFrame>
        <p:nvGraphicFramePr>
          <p:cNvPr id="14" name="Table 13">
            <a:extLst>
              <a:ext uri="{FF2B5EF4-FFF2-40B4-BE49-F238E27FC236}">
                <a16:creationId xmlns:a16="http://schemas.microsoft.com/office/drawing/2014/main" id="{D3F93D6F-7B6C-A158-AB1B-DF1998A3D904}"/>
              </a:ext>
            </a:extLst>
          </p:cNvPr>
          <p:cNvGraphicFramePr>
            <a:graphicFrameLocks noGrp="1"/>
          </p:cNvGraphicFramePr>
          <p:nvPr>
            <p:extLst>
              <p:ext uri="{D42A27DB-BD31-4B8C-83A1-F6EECF244321}">
                <p14:modId xmlns:p14="http://schemas.microsoft.com/office/powerpoint/2010/main" val="3137039212"/>
              </p:ext>
            </p:extLst>
          </p:nvPr>
        </p:nvGraphicFramePr>
        <p:xfrm>
          <a:off x="8098971" y="4354787"/>
          <a:ext cx="3918858" cy="1573395"/>
        </p:xfrm>
        <a:graphic>
          <a:graphicData uri="http://schemas.openxmlformats.org/drawingml/2006/table">
            <a:tbl>
              <a:tblPr firstRow="1" bandRow="1">
                <a:tableStyleId>{C083E6E3-FA7D-4D7B-A595-EF9225AFEA82}</a:tableStyleId>
              </a:tblPr>
              <a:tblGrid>
                <a:gridCol w="1959429">
                  <a:extLst>
                    <a:ext uri="{9D8B030D-6E8A-4147-A177-3AD203B41FA5}">
                      <a16:colId xmlns:a16="http://schemas.microsoft.com/office/drawing/2014/main" val="627670872"/>
                    </a:ext>
                  </a:extLst>
                </a:gridCol>
                <a:gridCol w="1959429">
                  <a:extLst>
                    <a:ext uri="{9D8B030D-6E8A-4147-A177-3AD203B41FA5}">
                      <a16:colId xmlns:a16="http://schemas.microsoft.com/office/drawing/2014/main" val="3226645977"/>
                    </a:ext>
                  </a:extLst>
                </a:gridCol>
              </a:tblGrid>
              <a:tr h="609099">
                <a:tc>
                  <a:txBody>
                    <a:bodyPr/>
                    <a:lstStyle/>
                    <a:p>
                      <a:r>
                        <a:rPr lang="en-US" dirty="0"/>
                        <a:t>Successful Mission</a:t>
                      </a:r>
                    </a:p>
                  </a:txBody>
                  <a:tcPr/>
                </a:tc>
                <a:tc>
                  <a:txBody>
                    <a:bodyPr/>
                    <a:lstStyle/>
                    <a:p>
                      <a:r>
                        <a:rPr lang="en-US" sz="1800" b="0" i="0" kern="1200" dirty="0">
                          <a:solidFill>
                            <a:schemeClr val="tx1"/>
                          </a:solidFill>
                          <a:effectLst/>
                          <a:latin typeface="+mn-lt"/>
                          <a:ea typeface="+mn-ea"/>
                          <a:cs typeface="+mn-cs"/>
                        </a:rPr>
                        <a:t>Failure Mission</a:t>
                      </a:r>
                      <a:endParaRPr lang="en-US" dirty="0"/>
                    </a:p>
                  </a:txBody>
                  <a:tcPr/>
                </a:tc>
                <a:extLst>
                  <a:ext uri="{0D108BD9-81ED-4DB2-BD59-A6C34878D82A}">
                    <a16:rowId xmlns:a16="http://schemas.microsoft.com/office/drawing/2014/main" val="3411051662"/>
                  </a:ext>
                </a:extLst>
              </a:tr>
              <a:tr h="964296">
                <a:tc>
                  <a:txBody>
                    <a:bodyPr/>
                    <a:lstStyle/>
                    <a:p>
                      <a:r>
                        <a:rPr lang="en-US" dirty="0"/>
                        <a:t>100</a:t>
                      </a:r>
                    </a:p>
                  </a:txBody>
                  <a:tcPr/>
                </a:tc>
                <a:tc>
                  <a:txBody>
                    <a:bodyPr/>
                    <a:lstStyle/>
                    <a:p>
                      <a:r>
                        <a:rPr lang="en-US" dirty="0"/>
                        <a:t>1</a:t>
                      </a:r>
                    </a:p>
                  </a:txBody>
                  <a:tcPr/>
                </a:tc>
                <a:extLst>
                  <a:ext uri="{0D108BD9-81ED-4DB2-BD59-A6C34878D82A}">
                    <a16:rowId xmlns:a16="http://schemas.microsoft.com/office/drawing/2014/main" val="283999972"/>
                  </a:ext>
                </a:extLst>
              </a:tr>
            </a:tbl>
          </a:graphicData>
        </a:graphic>
      </p:graphicFrame>
    </p:spTree>
    <p:extLst>
      <p:ext uri="{BB962C8B-B14F-4D97-AF65-F5344CB8AC3E}">
        <p14:creationId xmlns:p14="http://schemas.microsoft.com/office/powerpoint/2010/main" val="2892998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181430-ECA1-762A-855B-A69281CFE938}"/>
              </a:ext>
            </a:extLst>
          </p:cNvPr>
          <p:cNvSpPr txBox="1"/>
          <p:nvPr/>
        </p:nvSpPr>
        <p:spPr>
          <a:xfrm>
            <a:off x="1676" y="121809"/>
            <a:ext cx="12106588" cy="584775"/>
          </a:xfrm>
          <a:prstGeom prst="rect">
            <a:avLst/>
          </a:prstGeom>
          <a:noFill/>
        </p:spPr>
        <p:txBody>
          <a:bodyPr wrap="square">
            <a:spAutoFit/>
          </a:bodyPr>
          <a:lstStyle/>
          <a:p>
            <a:r>
              <a:rPr lang="en-US" sz="3200" dirty="0">
                <a:latin typeface="Algerian" panose="04020705040A02060702" pitchFamily="82" charset="0"/>
              </a:rPr>
              <a:t>Boosters carried Maximum Payload</a:t>
            </a:r>
          </a:p>
        </p:txBody>
      </p:sp>
      <p:sp>
        <p:nvSpPr>
          <p:cNvPr id="5" name="TextBox 4">
            <a:extLst>
              <a:ext uri="{FF2B5EF4-FFF2-40B4-BE49-F238E27FC236}">
                <a16:creationId xmlns:a16="http://schemas.microsoft.com/office/drawing/2014/main" id="{E30E3E9E-DFA1-9183-CC10-654868971C9D}"/>
              </a:ext>
            </a:extLst>
          </p:cNvPr>
          <p:cNvSpPr txBox="1"/>
          <p:nvPr/>
        </p:nvSpPr>
        <p:spPr>
          <a:xfrm>
            <a:off x="83736" y="865386"/>
            <a:ext cx="6174712" cy="461665"/>
          </a:xfrm>
          <a:prstGeom prst="rect">
            <a:avLst/>
          </a:prstGeom>
          <a:noFill/>
        </p:spPr>
        <p:txBody>
          <a:bodyPr wrap="square">
            <a:spAutoFit/>
          </a:bodyPr>
          <a:lstStyle/>
          <a:p>
            <a:r>
              <a:rPr lang="en-US" sz="2400" dirty="0"/>
              <a:t>SQL Query</a:t>
            </a:r>
          </a:p>
        </p:txBody>
      </p:sp>
      <p:sp>
        <p:nvSpPr>
          <p:cNvPr id="7" name="TextBox 6">
            <a:extLst>
              <a:ext uri="{FF2B5EF4-FFF2-40B4-BE49-F238E27FC236}">
                <a16:creationId xmlns:a16="http://schemas.microsoft.com/office/drawing/2014/main" id="{0FC01112-57EA-CC38-1FD0-9F5F4CDDB703}"/>
              </a:ext>
            </a:extLst>
          </p:cNvPr>
          <p:cNvSpPr txBox="1"/>
          <p:nvPr/>
        </p:nvSpPr>
        <p:spPr>
          <a:xfrm>
            <a:off x="83736" y="1721674"/>
            <a:ext cx="12108264" cy="646331"/>
          </a:xfrm>
          <a:prstGeom prst="rect">
            <a:avLst/>
          </a:prstGeom>
          <a:noFill/>
          <a:ln>
            <a:solidFill>
              <a:schemeClr val="tx1"/>
            </a:solidFill>
          </a:ln>
        </p:spPr>
        <p:txBody>
          <a:bodyPr wrap="square">
            <a:spAutoFit/>
          </a:bodyPr>
          <a:lstStyle/>
          <a:p>
            <a:r>
              <a:rPr lang="en-US" dirty="0"/>
              <a:t>%</a:t>
            </a:r>
            <a:r>
              <a:rPr lang="en-US" dirty="0" err="1"/>
              <a:t>sql</a:t>
            </a:r>
            <a:r>
              <a:rPr lang="en-US" dirty="0"/>
              <a:t> SELECT DISTINCT BOOSTER_VERSION AS "Booster Versions which carried the </a:t>
            </a:r>
            <a:r>
              <a:rPr lang="en-US" dirty="0" err="1"/>
              <a:t>the</a:t>
            </a:r>
            <a:r>
              <a:rPr lang="en-US" dirty="0"/>
              <a:t> Maximum Payload Mass" FROM SPACEX WHERE PAYLOAD_MASS_KG (SELECT MAX(PAYLOAD_MASS_KG) FROM SPACEX</a:t>
            </a:r>
          </a:p>
        </p:txBody>
      </p:sp>
      <p:sp>
        <p:nvSpPr>
          <p:cNvPr id="9" name="TextBox 8">
            <a:extLst>
              <a:ext uri="{FF2B5EF4-FFF2-40B4-BE49-F238E27FC236}">
                <a16:creationId xmlns:a16="http://schemas.microsoft.com/office/drawing/2014/main" id="{05F6FCE9-B6BB-4234-0B32-1EF362244930}"/>
              </a:ext>
            </a:extLst>
          </p:cNvPr>
          <p:cNvSpPr txBox="1"/>
          <p:nvPr/>
        </p:nvSpPr>
        <p:spPr>
          <a:xfrm>
            <a:off x="83736" y="2674090"/>
            <a:ext cx="6179736" cy="523220"/>
          </a:xfrm>
          <a:prstGeom prst="rect">
            <a:avLst/>
          </a:prstGeom>
          <a:noFill/>
        </p:spPr>
        <p:txBody>
          <a:bodyPr wrap="square">
            <a:spAutoFit/>
          </a:bodyPr>
          <a:lstStyle/>
          <a:p>
            <a:r>
              <a:rPr lang="en-US" sz="2800" dirty="0"/>
              <a:t>Description</a:t>
            </a:r>
            <a:endParaRPr lang="en-US" dirty="0"/>
          </a:p>
        </p:txBody>
      </p:sp>
      <p:sp>
        <p:nvSpPr>
          <p:cNvPr id="11" name="TextBox 10">
            <a:extLst>
              <a:ext uri="{FF2B5EF4-FFF2-40B4-BE49-F238E27FC236}">
                <a16:creationId xmlns:a16="http://schemas.microsoft.com/office/drawing/2014/main" id="{61A399A2-955E-6B31-C65F-8ACF7263CF0B}"/>
              </a:ext>
            </a:extLst>
          </p:cNvPr>
          <p:cNvSpPr txBox="1"/>
          <p:nvPr/>
        </p:nvSpPr>
        <p:spPr>
          <a:xfrm>
            <a:off x="78712" y="3318729"/>
            <a:ext cx="6362281" cy="646331"/>
          </a:xfrm>
          <a:prstGeom prst="rect">
            <a:avLst/>
          </a:prstGeom>
          <a:noFill/>
        </p:spPr>
        <p:txBody>
          <a:bodyPr wrap="square">
            <a:spAutoFit/>
          </a:bodyPr>
          <a:lstStyle/>
          <a:p>
            <a:r>
              <a:rPr lang="en-US" dirty="0"/>
              <a:t>Using the function MAX works out the maximum payload in in the column PAYLOAD_MASS_KG_ in sub query</a:t>
            </a:r>
          </a:p>
        </p:txBody>
      </p:sp>
      <p:sp>
        <p:nvSpPr>
          <p:cNvPr id="13" name="TextBox 12">
            <a:extLst>
              <a:ext uri="{FF2B5EF4-FFF2-40B4-BE49-F238E27FC236}">
                <a16:creationId xmlns:a16="http://schemas.microsoft.com/office/drawing/2014/main" id="{EFEFE76C-1FB7-57AA-F3D5-9591F366F3F4}"/>
              </a:ext>
            </a:extLst>
          </p:cNvPr>
          <p:cNvSpPr txBox="1"/>
          <p:nvPr/>
        </p:nvSpPr>
        <p:spPr>
          <a:xfrm>
            <a:off x="81224" y="4542657"/>
            <a:ext cx="6179736" cy="646331"/>
          </a:xfrm>
          <a:prstGeom prst="rect">
            <a:avLst/>
          </a:prstGeom>
          <a:noFill/>
        </p:spPr>
        <p:txBody>
          <a:bodyPr wrap="square">
            <a:spAutoFit/>
          </a:bodyPr>
          <a:lstStyle/>
          <a:p>
            <a:r>
              <a:rPr lang="en-US" dirty="0"/>
              <a:t>WHERE clause filters Booster Version which had that maximum payload</a:t>
            </a:r>
          </a:p>
        </p:txBody>
      </p:sp>
      <p:graphicFrame>
        <p:nvGraphicFramePr>
          <p:cNvPr id="14" name="Table 13">
            <a:extLst>
              <a:ext uri="{FF2B5EF4-FFF2-40B4-BE49-F238E27FC236}">
                <a16:creationId xmlns:a16="http://schemas.microsoft.com/office/drawing/2014/main" id="{0D5E8D4A-69A5-F876-1CF5-4580212A3B63}"/>
              </a:ext>
            </a:extLst>
          </p:cNvPr>
          <p:cNvGraphicFramePr>
            <a:graphicFrameLocks noGrp="1"/>
          </p:cNvGraphicFramePr>
          <p:nvPr>
            <p:extLst>
              <p:ext uri="{D42A27DB-BD31-4B8C-83A1-F6EECF244321}">
                <p14:modId xmlns:p14="http://schemas.microsoft.com/office/powerpoint/2010/main" val="75765306"/>
              </p:ext>
            </p:extLst>
          </p:nvPr>
        </p:nvGraphicFramePr>
        <p:xfrm>
          <a:off x="7224765" y="2674090"/>
          <a:ext cx="4883499" cy="4183907"/>
        </p:xfrm>
        <a:graphic>
          <a:graphicData uri="http://schemas.openxmlformats.org/drawingml/2006/table">
            <a:tbl>
              <a:tblPr firstRow="1" bandRow="1">
                <a:tableStyleId>{C083E6E3-FA7D-4D7B-A595-EF9225AFEA82}</a:tableStyleId>
              </a:tblPr>
              <a:tblGrid>
                <a:gridCol w="4883499">
                  <a:extLst>
                    <a:ext uri="{9D8B030D-6E8A-4147-A177-3AD203B41FA5}">
                      <a16:colId xmlns:a16="http://schemas.microsoft.com/office/drawing/2014/main" val="3058304596"/>
                    </a:ext>
                  </a:extLst>
                </a:gridCol>
              </a:tblGrid>
              <a:tr h="321839">
                <a:tc>
                  <a:txBody>
                    <a:bodyPr/>
                    <a:lstStyle/>
                    <a:p>
                      <a:r>
                        <a:rPr lang="en-US" sz="1400" dirty="0"/>
                        <a:t>Booster Versions which carried the Maximum Payload</a:t>
                      </a:r>
                    </a:p>
                  </a:txBody>
                  <a:tcPr/>
                </a:tc>
                <a:extLst>
                  <a:ext uri="{0D108BD9-81ED-4DB2-BD59-A6C34878D82A}">
                    <a16:rowId xmlns:a16="http://schemas.microsoft.com/office/drawing/2014/main" val="751597619"/>
                  </a:ext>
                </a:extLst>
              </a:tr>
              <a:tr h="321839">
                <a:tc>
                  <a:txBody>
                    <a:bodyPr/>
                    <a:lstStyle/>
                    <a:p>
                      <a:r>
                        <a:rPr lang="en-US" sz="1400" dirty="0"/>
                        <a:t>F9 B5 B1048.4</a:t>
                      </a:r>
                    </a:p>
                  </a:txBody>
                  <a:tcPr/>
                </a:tc>
                <a:extLst>
                  <a:ext uri="{0D108BD9-81ED-4DB2-BD59-A6C34878D82A}">
                    <a16:rowId xmlns:a16="http://schemas.microsoft.com/office/drawing/2014/main" val="153295700"/>
                  </a:ext>
                </a:extLst>
              </a:tr>
              <a:tr h="321839">
                <a:tc>
                  <a:txBody>
                    <a:bodyPr/>
                    <a:lstStyle/>
                    <a:p>
                      <a:r>
                        <a:rPr lang="en-US" sz="1400" b="0" kern="1200" dirty="0">
                          <a:solidFill>
                            <a:schemeClr val="dk1"/>
                          </a:solidFill>
                          <a:effectLst/>
                        </a:rPr>
                        <a:t>F9 B5 B1048.5</a:t>
                      </a:r>
                      <a:endParaRPr lang="en-US" sz="1400" dirty="0"/>
                    </a:p>
                  </a:txBody>
                  <a:tcPr/>
                </a:tc>
                <a:extLst>
                  <a:ext uri="{0D108BD9-81ED-4DB2-BD59-A6C34878D82A}">
                    <a16:rowId xmlns:a16="http://schemas.microsoft.com/office/drawing/2014/main" val="4247170387"/>
                  </a:ext>
                </a:extLst>
              </a:tr>
              <a:tr h="321839">
                <a:tc>
                  <a:txBody>
                    <a:bodyPr/>
                    <a:lstStyle/>
                    <a:p>
                      <a:r>
                        <a:rPr lang="en-US" sz="1400" b="0" kern="1200" dirty="0">
                          <a:solidFill>
                            <a:schemeClr val="dk1"/>
                          </a:solidFill>
                          <a:effectLst/>
                        </a:rPr>
                        <a:t>F9 B5 B1049.4</a:t>
                      </a:r>
                      <a:endParaRPr lang="en-US" sz="1400" dirty="0"/>
                    </a:p>
                  </a:txBody>
                  <a:tcPr/>
                </a:tc>
                <a:extLst>
                  <a:ext uri="{0D108BD9-81ED-4DB2-BD59-A6C34878D82A}">
                    <a16:rowId xmlns:a16="http://schemas.microsoft.com/office/drawing/2014/main" val="4114819411"/>
                  </a:ext>
                </a:extLst>
              </a:tr>
              <a:tr h="321839">
                <a:tc>
                  <a:txBody>
                    <a:bodyPr/>
                    <a:lstStyle/>
                    <a:p>
                      <a:r>
                        <a:rPr lang="en-US" sz="1400" dirty="0"/>
                        <a:t>F9 B5 B1049.5</a:t>
                      </a:r>
                    </a:p>
                  </a:txBody>
                  <a:tcPr/>
                </a:tc>
                <a:extLst>
                  <a:ext uri="{0D108BD9-81ED-4DB2-BD59-A6C34878D82A}">
                    <a16:rowId xmlns:a16="http://schemas.microsoft.com/office/drawing/2014/main" val="1873302865"/>
                  </a:ext>
                </a:extLst>
              </a:tr>
              <a:tr h="321839">
                <a:tc>
                  <a:txBody>
                    <a:bodyPr/>
                    <a:lstStyle/>
                    <a:p>
                      <a:r>
                        <a:rPr lang="en-US" sz="1400" dirty="0"/>
                        <a:t>F9 B5 B1049.7</a:t>
                      </a:r>
                    </a:p>
                  </a:txBody>
                  <a:tcPr/>
                </a:tc>
                <a:extLst>
                  <a:ext uri="{0D108BD9-81ED-4DB2-BD59-A6C34878D82A}">
                    <a16:rowId xmlns:a16="http://schemas.microsoft.com/office/drawing/2014/main" val="3914988395"/>
                  </a:ext>
                </a:extLst>
              </a:tr>
              <a:tr h="321839">
                <a:tc>
                  <a:txBody>
                    <a:bodyPr/>
                    <a:lstStyle/>
                    <a:p>
                      <a:r>
                        <a:rPr lang="en-US" sz="1400" dirty="0"/>
                        <a:t>F9 B5 B1051.3</a:t>
                      </a:r>
                    </a:p>
                  </a:txBody>
                  <a:tcPr/>
                </a:tc>
                <a:extLst>
                  <a:ext uri="{0D108BD9-81ED-4DB2-BD59-A6C34878D82A}">
                    <a16:rowId xmlns:a16="http://schemas.microsoft.com/office/drawing/2014/main" val="848485933"/>
                  </a:ext>
                </a:extLst>
              </a:tr>
              <a:tr h="321839">
                <a:tc>
                  <a:txBody>
                    <a:bodyPr/>
                    <a:lstStyle/>
                    <a:p>
                      <a:r>
                        <a:rPr lang="en-US" sz="1400" dirty="0"/>
                        <a:t>F9 B5 B1051.4</a:t>
                      </a:r>
                    </a:p>
                  </a:txBody>
                  <a:tcPr/>
                </a:tc>
                <a:extLst>
                  <a:ext uri="{0D108BD9-81ED-4DB2-BD59-A6C34878D82A}">
                    <a16:rowId xmlns:a16="http://schemas.microsoft.com/office/drawing/2014/main" val="3161012540"/>
                  </a:ext>
                </a:extLst>
              </a:tr>
              <a:tr h="321839">
                <a:tc>
                  <a:txBody>
                    <a:bodyPr/>
                    <a:lstStyle/>
                    <a:p>
                      <a:r>
                        <a:rPr lang="en-US" sz="1400" dirty="0"/>
                        <a:t>F9 B5 B1051.6</a:t>
                      </a:r>
                    </a:p>
                  </a:txBody>
                  <a:tcPr/>
                </a:tc>
                <a:extLst>
                  <a:ext uri="{0D108BD9-81ED-4DB2-BD59-A6C34878D82A}">
                    <a16:rowId xmlns:a16="http://schemas.microsoft.com/office/drawing/2014/main" val="2770844923"/>
                  </a:ext>
                </a:extLst>
              </a:tr>
              <a:tr h="321839">
                <a:tc>
                  <a:txBody>
                    <a:bodyPr/>
                    <a:lstStyle/>
                    <a:p>
                      <a:r>
                        <a:rPr lang="en-US" sz="1400" dirty="0"/>
                        <a:t>F9 B5 B1056.4</a:t>
                      </a:r>
                    </a:p>
                  </a:txBody>
                  <a:tcPr/>
                </a:tc>
                <a:extLst>
                  <a:ext uri="{0D108BD9-81ED-4DB2-BD59-A6C34878D82A}">
                    <a16:rowId xmlns:a16="http://schemas.microsoft.com/office/drawing/2014/main" val="3889649032"/>
                  </a:ext>
                </a:extLst>
              </a:tr>
              <a:tr h="321839">
                <a:tc>
                  <a:txBody>
                    <a:bodyPr/>
                    <a:lstStyle/>
                    <a:p>
                      <a:r>
                        <a:rPr lang="en-US" sz="1400" dirty="0"/>
                        <a:t>F9 B5 B1058.3</a:t>
                      </a:r>
                    </a:p>
                  </a:txBody>
                  <a:tcPr/>
                </a:tc>
                <a:extLst>
                  <a:ext uri="{0D108BD9-81ED-4DB2-BD59-A6C34878D82A}">
                    <a16:rowId xmlns:a16="http://schemas.microsoft.com/office/drawing/2014/main" val="2667217544"/>
                  </a:ext>
                </a:extLst>
              </a:tr>
              <a:tr h="321839">
                <a:tc>
                  <a:txBody>
                    <a:bodyPr/>
                    <a:lstStyle/>
                    <a:p>
                      <a:r>
                        <a:rPr lang="en-US" sz="1400" dirty="0"/>
                        <a:t>F9 B5 B1060.2</a:t>
                      </a:r>
                    </a:p>
                  </a:txBody>
                  <a:tcPr/>
                </a:tc>
                <a:extLst>
                  <a:ext uri="{0D108BD9-81ED-4DB2-BD59-A6C34878D82A}">
                    <a16:rowId xmlns:a16="http://schemas.microsoft.com/office/drawing/2014/main" val="460952761"/>
                  </a:ext>
                </a:extLst>
              </a:tr>
              <a:tr h="321839">
                <a:tc>
                  <a:txBody>
                    <a:bodyPr/>
                    <a:lstStyle/>
                    <a:p>
                      <a:r>
                        <a:rPr lang="en-US" sz="1400" dirty="0"/>
                        <a:t>F9 B5 B1060.3</a:t>
                      </a:r>
                    </a:p>
                  </a:txBody>
                  <a:tcPr/>
                </a:tc>
                <a:extLst>
                  <a:ext uri="{0D108BD9-81ED-4DB2-BD59-A6C34878D82A}">
                    <a16:rowId xmlns:a16="http://schemas.microsoft.com/office/drawing/2014/main" val="2341793088"/>
                  </a:ext>
                </a:extLst>
              </a:tr>
            </a:tbl>
          </a:graphicData>
        </a:graphic>
      </p:graphicFrame>
    </p:spTree>
    <p:extLst>
      <p:ext uri="{BB962C8B-B14F-4D97-AF65-F5344CB8AC3E}">
        <p14:creationId xmlns:p14="http://schemas.microsoft.com/office/powerpoint/2010/main" val="200375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A1B4E0-FA06-224E-828F-FD5DC40C0A94}"/>
              </a:ext>
            </a:extLst>
          </p:cNvPr>
          <p:cNvSpPr txBox="1"/>
          <p:nvPr/>
        </p:nvSpPr>
        <p:spPr>
          <a:xfrm>
            <a:off x="173333" y="272534"/>
            <a:ext cx="11754059" cy="584775"/>
          </a:xfrm>
          <a:prstGeom prst="rect">
            <a:avLst/>
          </a:prstGeom>
          <a:noFill/>
        </p:spPr>
        <p:txBody>
          <a:bodyPr wrap="square">
            <a:spAutoFit/>
          </a:bodyPr>
          <a:lstStyle/>
          <a:p>
            <a:r>
              <a:rPr lang="en-US" sz="3200" dirty="0">
                <a:latin typeface="Algerian" panose="04020705040A02060702" pitchFamily="82" charset="0"/>
              </a:rPr>
              <a:t>2015 Launch Records</a:t>
            </a:r>
          </a:p>
        </p:txBody>
      </p:sp>
      <p:sp>
        <p:nvSpPr>
          <p:cNvPr id="5" name="TextBox 4">
            <a:extLst>
              <a:ext uri="{FF2B5EF4-FFF2-40B4-BE49-F238E27FC236}">
                <a16:creationId xmlns:a16="http://schemas.microsoft.com/office/drawing/2014/main" id="{A0AC9A5C-4CD5-D0FE-44B9-3EE7DD837B5B}"/>
              </a:ext>
            </a:extLst>
          </p:cNvPr>
          <p:cNvSpPr txBox="1"/>
          <p:nvPr/>
        </p:nvSpPr>
        <p:spPr>
          <a:xfrm>
            <a:off x="173333" y="1076402"/>
            <a:ext cx="6094324" cy="461665"/>
          </a:xfrm>
          <a:prstGeom prst="rect">
            <a:avLst/>
          </a:prstGeom>
          <a:noFill/>
        </p:spPr>
        <p:txBody>
          <a:bodyPr wrap="square">
            <a:spAutoFit/>
          </a:bodyPr>
          <a:lstStyle/>
          <a:p>
            <a:r>
              <a:rPr lang="en-US" sz="2400" dirty="0"/>
              <a:t>SQL Query</a:t>
            </a:r>
          </a:p>
        </p:txBody>
      </p:sp>
      <p:sp>
        <p:nvSpPr>
          <p:cNvPr id="7" name="TextBox 6">
            <a:extLst>
              <a:ext uri="{FF2B5EF4-FFF2-40B4-BE49-F238E27FC236}">
                <a16:creationId xmlns:a16="http://schemas.microsoft.com/office/drawing/2014/main" id="{FD3D15DC-FB1D-790D-F6ED-E867B5EFD1E4}"/>
              </a:ext>
            </a:extLst>
          </p:cNvPr>
          <p:cNvSpPr txBox="1"/>
          <p:nvPr/>
        </p:nvSpPr>
        <p:spPr>
          <a:xfrm>
            <a:off x="173332" y="1884625"/>
            <a:ext cx="11613383" cy="646331"/>
          </a:xfrm>
          <a:prstGeom prst="rect">
            <a:avLst/>
          </a:prstGeom>
          <a:noFill/>
          <a:ln>
            <a:solidFill>
              <a:schemeClr val="tx1"/>
            </a:solidFill>
          </a:ln>
        </p:spPr>
        <p:txBody>
          <a:bodyPr wrap="square">
            <a:spAutoFit/>
          </a:bodyPr>
          <a:lstStyle/>
          <a:p>
            <a:r>
              <a:rPr lang="en-US" dirty="0" err="1"/>
              <a:t>sql</a:t>
            </a:r>
            <a:r>
              <a:rPr lang="en-US" dirty="0"/>
              <a:t> SELECT (</a:t>
            </a:r>
            <a:r>
              <a:rPr lang="en-US" dirty="0" err="1"/>
              <a:t>fn</a:t>
            </a:r>
            <a:r>
              <a:rPr lang="en-US" dirty="0"/>
              <a:t> MONTHNAME (DATE)} as "Month", BOOSTER_VERSION, LAUNCH_SITE FROM SPACEX WHERE year(DATE) '2015' AND \ LANDING OUTCOME 'Failure (drone ship)';</a:t>
            </a:r>
          </a:p>
        </p:txBody>
      </p:sp>
      <p:sp>
        <p:nvSpPr>
          <p:cNvPr id="9" name="TextBox 8">
            <a:extLst>
              <a:ext uri="{FF2B5EF4-FFF2-40B4-BE49-F238E27FC236}">
                <a16:creationId xmlns:a16="http://schemas.microsoft.com/office/drawing/2014/main" id="{793524C3-6DDF-D5D1-2F3D-815EA2E4BBBE}"/>
              </a:ext>
            </a:extLst>
          </p:cNvPr>
          <p:cNvSpPr txBox="1"/>
          <p:nvPr/>
        </p:nvSpPr>
        <p:spPr>
          <a:xfrm>
            <a:off x="173332" y="2692848"/>
            <a:ext cx="6094324" cy="523220"/>
          </a:xfrm>
          <a:prstGeom prst="rect">
            <a:avLst/>
          </a:prstGeom>
          <a:noFill/>
        </p:spPr>
        <p:txBody>
          <a:bodyPr wrap="square">
            <a:spAutoFit/>
          </a:bodyPr>
          <a:lstStyle/>
          <a:p>
            <a:r>
              <a:rPr lang="en-US" sz="2800" dirty="0"/>
              <a:t>Description</a:t>
            </a:r>
            <a:endParaRPr lang="en-US" dirty="0"/>
          </a:p>
        </p:txBody>
      </p:sp>
      <p:sp>
        <p:nvSpPr>
          <p:cNvPr id="11" name="TextBox 10">
            <a:extLst>
              <a:ext uri="{FF2B5EF4-FFF2-40B4-BE49-F238E27FC236}">
                <a16:creationId xmlns:a16="http://schemas.microsoft.com/office/drawing/2014/main" id="{46522C6D-B910-02BE-AF1D-CCF77E0884B2}"/>
              </a:ext>
            </a:extLst>
          </p:cNvPr>
          <p:cNvSpPr txBox="1"/>
          <p:nvPr/>
        </p:nvSpPr>
        <p:spPr>
          <a:xfrm>
            <a:off x="173332" y="3403715"/>
            <a:ext cx="6094324" cy="923330"/>
          </a:xfrm>
          <a:prstGeom prst="rect">
            <a:avLst/>
          </a:prstGeom>
          <a:noFill/>
        </p:spPr>
        <p:txBody>
          <a:bodyPr wrap="square">
            <a:spAutoFit/>
          </a:bodyPr>
          <a:lstStyle/>
          <a:p>
            <a:r>
              <a:rPr lang="en-US" dirty="0"/>
              <a:t>We need to list the records which will display month names, failure </a:t>
            </a:r>
            <a:r>
              <a:rPr lang="en-US" dirty="0" err="1"/>
              <a:t>landing_outcomes</a:t>
            </a:r>
            <a:r>
              <a:rPr lang="en-US" dirty="0"/>
              <a:t> in drone ship, booster versions, </a:t>
            </a:r>
            <a:r>
              <a:rPr lang="en-US" dirty="0" err="1"/>
              <a:t>launch_site</a:t>
            </a:r>
            <a:r>
              <a:rPr lang="en-US" dirty="0"/>
              <a:t> for the months in year 2015.</a:t>
            </a:r>
          </a:p>
        </p:txBody>
      </p:sp>
      <p:sp>
        <p:nvSpPr>
          <p:cNvPr id="13" name="TextBox 12">
            <a:extLst>
              <a:ext uri="{FF2B5EF4-FFF2-40B4-BE49-F238E27FC236}">
                <a16:creationId xmlns:a16="http://schemas.microsoft.com/office/drawing/2014/main" id="{1AB226AB-B910-49B5-A717-C7DBB4EC368E}"/>
              </a:ext>
            </a:extLst>
          </p:cNvPr>
          <p:cNvSpPr txBox="1"/>
          <p:nvPr/>
        </p:nvSpPr>
        <p:spPr>
          <a:xfrm>
            <a:off x="72851" y="4514692"/>
            <a:ext cx="6094324" cy="646331"/>
          </a:xfrm>
          <a:prstGeom prst="rect">
            <a:avLst/>
          </a:prstGeom>
          <a:noFill/>
        </p:spPr>
        <p:txBody>
          <a:bodyPr wrap="square">
            <a:spAutoFit/>
          </a:bodyPr>
          <a:lstStyle/>
          <a:p>
            <a:r>
              <a:rPr lang="en-US" dirty="0"/>
              <a:t>Via year function we extract the year and future where clause 'Failure (drone ship)' fetches our required values.</a:t>
            </a:r>
          </a:p>
        </p:txBody>
      </p:sp>
      <p:sp>
        <p:nvSpPr>
          <p:cNvPr id="15" name="TextBox 14">
            <a:extLst>
              <a:ext uri="{FF2B5EF4-FFF2-40B4-BE49-F238E27FC236}">
                <a16:creationId xmlns:a16="http://schemas.microsoft.com/office/drawing/2014/main" id="{65B639C6-A6AA-26EF-18C7-3CB4A5E6FCCB}"/>
              </a:ext>
            </a:extLst>
          </p:cNvPr>
          <p:cNvSpPr txBox="1"/>
          <p:nvPr/>
        </p:nvSpPr>
        <p:spPr>
          <a:xfrm>
            <a:off x="394398" y="5664450"/>
            <a:ext cx="6094324" cy="646331"/>
          </a:xfrm>
          <a:prstGeom prst="rect">
            <a:avLst/>
          </a:prstGeom>
          <a:noFill/>
        </p:spPr>
        <p:txBody>
          <a:bodyPr wrap="square">
            <a:spAutoFit/>
          </a:bodyPr>
          <a:lstStyle/>
          <a:p>
            <a:r>
              <a:rPr lang="en-US" dirty="0"/>
              <a:t>Also, am using {</a:t>
            </a:r>
            <a:r>
              <a:rPr lang="en-US" dirty="0" err="1"/>
              <a:t>fn</a:t>
            </a:r>
            <a:r>
              <a:rPr lang="en-US" dirty="0"/>
              <a:t> MONTHNAME(DATE)} to get the Month name.</a:t>
            </a:r>
          </a:p>
        </p:txBody>
      </p:sp>
      <p:graphicFrame>
        <p:nvGraphicFramePr>
          <p:cNvPr id="16" name="Table 15">
            <a:extLst>
              <a:ext uri="{FF2B5EF4-FFF2-40B4-BE49-F238E27FC236}">
                <a16:creationId xmlns:a16="http://schemas.microsoft.com/office/drawing/2014/main" id="{56807751-4F83-2658-03D1-BA01FB4AFF3E}"/>
              </a:ext>
            </a:extLst>
          </p:cNvPr>
          <p:cNvGraphicFramePr>
            <a:graphicFrameLocks noGrp="1"/>
          </p:cNvGraphicFramePr>
          <p:nvPr>
            <p:extLst>
              <p:ext uri="{D42A27DB-BD31-4B8C-83A1-F6EECF244321}">
                <p14:modId xmlns:p14="http://schemas.microsoft.com/office/powerpoint/2010/main" val="606004754"/>
              </p:ext>
            </p:extLst>
          </p:nvPr>
        </p:nvGraphicFramePr>
        <p:xfrm>
          <a:off x="6167175" y="3868361"/>
          <a:ext cx="5760216" cy="1518372"/>
        </p:xfrm>
        <a:graphic>
          <a:graphicData uri="http://schemas.openxmlformats.org/drawingml/2006/table">
            <a:tbl>
              <a:tblPr firstRow="1" bandRow="1">
                <a:tableStyleId>{C083E6E3-FA7D-4D7B-A595-EF9225AFEA82}</a:tableStyleId>
              </a:tblPr>
              <a:tblGrid>
                <a:gridCol w="1920072">
                  <a:extLst>
                    <a:ext uri="{9D8B030D-6E8A-4147-A177-3AD203B41FA5}">
                      <a16:colId xmlns:a16="http://schemas.microsoft.com/office/drawing/2014/main" val="4136389167"/>
                    </a:ext>
                  </a:extLst>
                </a:gridCol>
                <a:gridCol w="1920072">
                  <a:extLst>
                    <a:ext uri="{9D8B030D-6E8A-4147-A177-3AD203B41FA5}">
                      <a16:colId xmlns:a16="http://schemas.microsoft.com/office/drawing/2014/main" val="1856851666"/>
                    </a:ext>
                  </a:extLst>
                </a:gridCol>
                <a:gridCol w="1920072">
                  <a:extLst>
                    <a:ext uri="{9D8B030D-6E8A-4147-A177-3AD203B41FA5}">
                      <a16:colId xmlns:a16="http://schemas.microsoft.com/office/drawing/2014/main" val="2948376872"/>
                    </a:ext>
                  </a:extLst>
                </a:gridCol>
              </a:tblGrid>
              <a:tr h="506124">
                <a:tc>
                  <a:txBody>
                    <a:bodyPr/>
                    <a:lstStyle/>
                    <a:p>
                      <a:r>
                        <a:rPr lang="en-US" dirty="0"/>
                        <a:t>Month</a:t>
                      </a:r>
                    </a:p>
                  </a:txBody>
                  <a:tcPr/>
                </a:tc>
                <a:tc>
                  <a:txBody>
                    <a:bodyPr/>
                    <a:lstStyle/>
                    <a:p>
                      <a:r>
                        <a:rPr lang="en-US" dirty="0" err="1"/>
                        <a:t>booster_version</a:t>
                      </a:r>
                      <a:endParaRPr lang="en-US" dirty="0"/>
                    </a:p>
                  </a:txBody>
                  <a:tcPr/>
                </a:tc>
                <a:tc>
                  <a:txBody>
                    <a:bodyPr/>
                    <a:lstStyle/>
                    <a:p>
                      <a:r>
                        <a:rPr lang="en-US" dirty="0"/>
                        <a:t>launch site</a:t>
                      </a:r>
                    </a:p>
                  </a:txBody>
                  <a:tcPr/>
                </a:tc>
                <a:extLst>
                  <a:ext uri="{0D108BD9-81ED-4DB2-BD59-A6C34878D82A}">
                    <a16:rowId xmlns:a16="http://schemas.microsoft.com/office/drawing/2014/main" val="3673303291"/>
                  </a:ext>
                </a:extLst>
              </a:tr>
              <a:tr h="506124">
                <a:tc>
                  <a:txBody>
                    <a:bodyPr/>
                    <a:lstStyle/>
                    <a:p>
                      <a:r>
                        <a:rPr lang="en-US" sz="1800" b="0" i="0" kern="1200" dirty="0">
                          <a:solidFill>
                            <a:schemeClr val="tx1"/>
                          </a:solidFill>
                          <a:effectLst/>
                          <a:latin typeface="+mn-lt"/>
                          <a:ea typeface="+mn-ea"/>
                          <a:cs typeface="+mn-cs"/>
                        </a:rPr>
                        <a:t>January</a:t>
                      </a:r>
                      <a:endParaRPr lang="en-US" dirty="0"/>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2534238105"/>
                  </a:ext>
                </a:extLst>
              </a:tr>
              <a:tr h="506124">
                <a:tc>
                  <a:txBody>
                    <a:bodyPr/>
                    <a:lstStyle/>
                    <a:p>
                      <a:r>
                        <a:rPr lang="en-US" sz="1800" b="0" i="0" kern="1200" dirty="0">
                          <a:solidFill>
                            <a:schemeClr val="tx1"/>
                          </a:solidFill>
                          <a:effectLst/>
                          <a:latin typeface="+mn-lt"/>
                          <a:ea typeface="+mn-ea"/>
                          <a:cs typeface="+mn-cs"/>
                        </a:rPr>
                        <a:t>April</a:t>
                      </a:r>
                      <a:endParaRPr lang="en-US" dirty="0"/>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3337842685"/>
                  </a:ext>
                </a:extLst>
              </a:tr>
            </a:tbl>
          </a:graphicData>
        </a:graphic>
      </p:graphicFrame>
    </p:spTree>
    <p:extLst>
      <p:ext uri="{BB962C8B-B14F-4D97-AF65-F5344CB8AC3E}">
        <p14:creationId xmlns:p14="http://schemas.microsoft.com/office/powerpoint/2010/main" val="1670050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297F81-7535-2CDD-DB13-1300A508D722}"/>
              </a:ext>
            </a:extLst>
          </p:cNvPr>
          <p:cNvSpPr txBox="1"/>
          <p:nvPr/>
        </p:nvSpPr>
        <p:spPr>
          <a:xfrm>
            <a:off x="0" y="111761"/>
            <a:ext cx="12192000" cy="523220"/>
          </a:xfrm>
          <a:prstGeom prst="rect">
            <a:avLst/>
          </a:prstGeom>
          <a:noFill/>
        </p:spPr>
        <p:txBody>
          <a:bodyPr wrap="square">
            <a:spAutoFit/>
          </a:bodyPr>
          <a:lstStyle/>
          <a:p>
            <a:r>
              <a:rPr lang="en-US" sz="2800" dirty="0">
                <a:latin typeface="Algerian" panose="04020705040A02060702" pitchFamily="82" charset="0"/>
              </a:rPr>
              <a:t>Rank Landing Outcomes between 2010-06-04 and 2017-03-20</a:t>
            </a:r>
          </a:p>
        </p:txBody>
      </p:sp>
      <p:sp>
        <p:nvSpPr>
          <p:cNvPr id="5" name="TextBox 4">
            <a:extLst>
              <a:ext uri="{FF2B5EF4-FFF2-40B4-BE49-F238E27FC236}">
                <a16:creationId xmlns:a16="http://schemas.microsoft.com/office/drawing/2014/main" id="{4A3968B6-D63B-A69D-6A45-ABA9C264D50C}"/>
              </a:ext>
            </a:extLst>
          </p:cNvPr>
          <p:cNvSpPr txBox="1"/>
          <p:nvPr/>
        </p:nvSpPr>
        <p:spPr>
          <a:xfrm>
            <a:off x="233625" y="1046256"/>
            <a:ext cx="6154614" cy="461665"/>
          </a:xfrm>
          <a:prstGeom prst="rect">
            <a:avLst/>
          </a:prstGeom>
          <a:noFill/>
        </p:spPr>
        <p:txBody>
          <a:bodyPr wrap="square">
            <a:spAutoFit/>
          </a:bodyPr>
          <a:lstStyle/>
          <a:p>
            <a:r>
              <a:rPr lang="en-US" sz="2400" dirty="0"/>
              <a:t>SQL Query</a:t>
            </a:r>
          </a:p>
        </p:txBody>
      </p:sp>
      <p:sp>
        <p:nvSpPr>
          <p:cNvPr id="7" name="TextBox 6">
            <a:extLst>
              <a:ext uri="{FF2B5EF4-FFF2-40B4-BE49-F238E27FC236}">
                <a16:creationId xmlns:a16="http://schemas.microsoft.com/office/drawing/2014/main" id="{B9E020AC-DEDD-2ABC-345E-067618F56394}"/>
              </a:ext>
            </a:extLst>
          </p:cNvPr>
          <p:cNvSpPr txBox="1"/>
          <p:nvPr/>
        </p:nvSpPr>
        <p:spPr>
          <a:xfrm>
            <a:off x="233625" y="2023125"/>
            <a:ext cx="11613382" cy="1200329"/>
          </a:xfrm>
          <a:prstGeom prst="rect">
            <a:avLst/>
          </a:prstGeom>
          <a:noFill/>
          <a:ln>
            <a:solidFill>
              <a:schemeClr val="tx1"/>
            </a:solidFill>
          </a:ln>
        </p:spPr>
        <p:txBody>
          <a:bodyPr wrap="square">
            <a:spAutoFit/>
          </a:bodyPr>
          <a:lstStyle/>
          <a:p>
            <a:r>
              <a:rPr lang="en-US" dirty="0"/>
              <a:t>%</a:t>
            </a:r>
            <a:r>
              <a:rPr lang="en-US" dirty="0" err="1"/>
              <a:t>sql</a:t>
            </a:r>
            <a:r>
              <a:rPr lang="en-US" dirty="0"/>
              <a:t> SELECT LANDING OUTCOME as "Landing Outcome", COUNT (LANDIN OUTCOME) AS "Total Count" FROM SPACEX \</a:t>
            </a:r>
          </a:p>
          <a:p>
            <a:r>
              <a:rPr lang="en-US" dirty="0"/>
              <a:t>WHERE DATE BETWEEN 2010-06-04' AND '2017-03-20' \</a:t>
            </a:r>
          </a:p>
          <a:p>
            <a:r>
              <a:rPr lang="en-US" dirty="0"/>
              <a:t>GROUP BY LANDING OUTCOME \</a:t>
            </a:r>
          </a:p>
          <a:p>
            <a:r>
              <a:rPr lang="en-US" dirty="0"/>
              <a:t>ORDER BY COUNT(LANDING OUTCOME) DESC;</a:t>
            </a:r>
          </a:p>
        </p:txBody>
      </p:sp>
      <p:sp>
        <p:nvSpPr>
          <p:cNvPr id="9" name="TextBox 8">
            <a:extLst>
              <a:ext uri="{FF2B5EF4-FFF2-40B4-BE49-F238E27FC236}">
                <a16:creationId xmlns:a16="http://schemas.microsoft.com/office/drawing/2014/main" id="{5C55A8ED-4F90-92C2-0577-6227CE54E45F}"/>
              </a:ext>
            </a:extLst>
          </p:cNvPr>
          <p:cNvSpPr txBox="1"/>
          <p:nvPr/>
        </p:nvSpPr>
        <p:spPr>
          <a:xfrm>
            <a:off x="233625" y="3429000"/>
            <a:ext cx="6154614" cy="523220"/>
          </a:xfrm>
          <a:prstGeom prst="rect">
            <a:avLst/>
          </a:prstGeom>
          <a:noFill/>
        </p:spPr>
        <p:txBody>
          <a:bodyPr wrap="square">
            <a:spAutoFit/>
          </a:bodyPr>
          <a:lstStyle/>
          <a:p>
            <a:r>
              <a:rPr lang="en-US" sz="2800" dirty="0"/>
              <a:t>Description</a:t>
            </a:r>
            <a:endParaRPr lang="en-US" dirty="0"/>
          </a:p>
        </p:txBody>
      </p:sp>
      <p:sp>
        <p:nvSpPr>
          <p:cNvPr id="11" name="TextBox 10">
            <a:extLst>
              <a:ext uri="{FF2B5EF4-FFF2-40B4-BE49-F238E27FC236}">
                <a16:creationId xmlns:a16="http://schemas.microsoft.com/office/drawing/2014/main" id="{EDA47591-5BA0-A824-F35A-E325EA8FFB6C}"/>
              </a:ext>
            </a:extLst>
          </p:cNvPr>
          <p:cNvSpPr txBox="1"/>
          <p:nvPr/>
        </p:nvSpPr>
        <p:spPr>
          <a:xfrm>
            <a:off x="92947" y="3952220"/>
            <a:ext cx="6154614" cy="923330"/>
          </a:xfrm>
          <a:prstGeom prst="rect">
            <a:avLst/>
          </a:prstGeom>
          <a:noFill/>
        </p:spPr>
        <p:txBody>
          <a:bodyPr wrap="square">
            <a:spAutoFit/>
          </a:bodyPr>
          <a:lstStyle/>
          <a:p>
            <a:r>
              <a:rPr lang="en-US" dirty="0"/>
              <a:t>Selecting only LANDING_OUTCOME,</a:t>
            </a:r>
          </a:p>
          <a:p>
            <a:r>
              <a:rPr lang="en-US" dirty="0"/>
              <a:t>WHERE clause filters the data with DATE BETWEEN '2010-06-04' AND '2017-03-20'</a:t>
            </a:r>
          </a:p>
        </p:txBody>
      </p:sp>
      <p:sp>
        <p:nvSpPr>
          <p:cNvPr id="13" name="TextBox 12">
            <a:extLst>
              <a:ext uri="{FF2B5EF4-FFF2-40B4-BE49-F238E27FC236}">
                <a16:creationId xmlns:a16="http://schemas.microsoft.com/office/drawing/2014/main" id="{FA14885F-4CC4-013F-0907-8745B3258898}"/>
              </a:ext>
            </a:extLst>
          </p:cNvPr>
          <p:cNvSpPr txBox="1"/>
          <p:nvPr/>
        </p:nvSpPr>
        <p:spPr>
          <a:xfrm>
            <a:off x="92947" y="5398770"/>
            <a:ext cx="6154614" cy="646331"/>
          </a:xfrm>
          <a:prstGeom prst="rect">
            <a:avLst/>
          </a:prstGeom>
          <a:noFill/>
        </p:spPr>
        <p:txBody>
          <a:bodyPr wrap="square">
            <a:spAutoFit/>
          </a:bodyPr>
          <a:lstStyle/>
          <a:p>
            <a:r>
              <a:rPr lang="en-US" dirty="0"/>
              <a:t>Grouping by LANDING_OUTCOME</a:t>
            </a:r>
          </a:p>
          <a:p>
            <a:r>
              <a:rPr lang="en-US" dirty="0"/>
              <a:t>Order by COUNT(LANDING_OUTCOME) in Descending Order</a:t>
            </a:r>
          </a:p>
        </p:txBody>
      </p:sp>
      <p:graphicFrame>
        <p:nvGraphicFramePr>
          <p:cNvPr id="14" name="Table 13">
            <a:extLst>
              <a:ext uri="{FF2B5EF4-FFF2-40B4-BE49-F238E27FC236}">
                <a16:creationId xmlns:a16="http://schemas.microsoft.com/office/drawing/2014/main" id="{AC9726D8-EC8C-BB7D-EE43-43E7938C876C}"/>
              </a:ext>
            </a:extLst>
          </p:cNvPr>
          <p:cNvGraphicFramePr>
            <a:graphicFrameLocks noGrp="1"/>
          </p:cNvGraphicFramePr>
          <p:nvPr>
            <p:extLst>
              <p:ext uri="{D42A27DB-BD31-4B8C-83A1-F6EECF244321}">
                <p14:modId xmlns:p14="http://schemas.microsoft.com/office/powerpoint/2010/main" val="3007572875"/>
              </p:ext>
            </p:extLst>
          </p:nvPr>
        </p:nvGraphicFramePr>
        <p:xfrm>
          <a:off x="6634981" y="3303905"/>
          <a:ext cx="5323394" cy="3332480"/>
        </p:xfrm>
        <a:graphic>
          <a:graphicData uri="http://schemas.openxmlformats.org/drawingml/2006/table">
            <a:tbl>
              <a:tblPr firstRow="1" bandRow="1">
                <a:tableStyleId>{C083E6E3-FA7D-4D7B-A595-EF9225AFEA82}</a:tableStyleId>
              </a:tblPr>
              <a:tblGrid>
                <a:gridCol w="2661697">
                  <a:extLst>
                    <a:ext uri="{9D8B030D-6E8A-4147-A177-3AD203B41FA5}">
                      <a16:colId xmlns:a16="http://schemas.microsoft.com/office/drawing/2014/main" val="1279854733"/>
                    </a:ext>
                  </a:extLst>
                </a:gridCol>
                <a:gridCol w="2661697">
                  <a:extLst>
                    <a:ext uri="{9D8B030D-6E8A-4147-A177-3AD203B41FA5}">
                      <a16:colId xmlns:a16="http://schemas.microsoft.com/office/drawing/2014/main" val="1459054904"/>
                    </a:ext>
                  </a:extLst>
                </a:gridCol>
              </a:tblGrid>
              <a:tr h="0">
                <a:tc>
                  <a:txBody>
                    <a:bodyPr/>
                    <a:lstStyle/>
                    <a:p>
                      <a:r>
                        <a:rPr lang="en-US" dirty="0"/>
                        <a:t>Landing Outcome</a:t>
                      </a:r>
                    </a:p>
                  </a:txBody>
                  <a:tcPr/>
                </a:tc>
                <a:tc>
                  <a:txBody>
                    <a:bodyPr/>
                    <a:lstStyle/>
                    <a:p>
                      <a:r>
                        <a:rPr lang="en-US" dirty="0"/>
                        <a:t>Total Count</a:t>
                      </a:r>
                    </a:p>
                  </a:txBody>
                  <a:tcPr/>
                </a:tc>
                <a:extLst>
                  <a:ext uri="{0D108BD9-81ED-4DB2-BD59-A6C34878D82A}">
                    <a16:rowId xmlns:a16="http://schemas.microsoft.com/office/drawing/2014/main" val="2394951473"/>
                  </a:ext>
                </a:extLst>
              </a:tr>
              <a:tr h="370840">
                <a:tc>
                  <a:txBody>
                    <a:bodyPr/>
                    <a:lstStyle/>
                    <a:p>
                      <a:r>
                        <a:rPr lang="en-US" dirty="0"/>
                        <a:t>No attempt</a:t>
                      </a:r>
                    </a:p>
                  </a:txBody>
                  <a:tcPr/>
                </a:tc>
                <a:tc>
                  <a:txBody>
                    <a:bodyPr/>
                    <a:lstStyle/>
                    <a:p>
                      <a:r>
                        <a:rPr lang="en-US" sz="1800" b="0" kern="1200" dirty="0">
                          <a:solidFill>
                            <a:schemeClr val="dk1"/>
                          </a:solidFill>
                          <a:effectLst/>
                        </a:rPr>
                        <a:t>10</a:t>
                      </a:r>
                      <a:endParaRPr lang="en-US" dirty="0"/>
                    </a:p>
                  </a:txBody>
                  <a:tcPr/>
                </a:tc>
                <a:extLst>
                  <a:ext uri="{0D108BD9-81ED-4DB2-BD59-A6C34878D82A}">
                    <a16:rowId xmlns:a16="http://schemas.microsoft.com/office/drawing/2014/main" val="2061391779"/>
                  </a:ext>
                </a:extLst>
              </a:tr>
              <a:tr h="370840">
                <a:tc>
                  <a:txBody>
                    <a:bodyPr/>
                    <a:lstStyle/>
                    <a:p>
                      <a:r>
                        <a:rPr lang="en-US" dirty="0"/>
                        <a:t>Failure (drone ship)</a:t>
                      </a:r>
                    </a:p>
                  </a:txBody>
                  <a:tcPr/>
                </a:tc>
                <a:tc>
                  <a:txBody>
                    <a:bodyPr/>
                    <a:lstStyle/>
                    <a:p>
                      <a:r>
                        <a:rPr lang="en-US" sz="1800" b="0" kern="1200" dirty="0">
                          <a:solidFill>
                            <a:schemeClr val="dk1"/>
                          </a:solidFill>
                          <a:effectLst/>
                        </a:rPr>
                        <a:t>5</a:t>
                      </a:r>
                      <a:endParaRPr lang="en-US" dirty="0"/>
                    </a:p>
                  </a:txBody>
                  <a:tcPr/>
                </a:tc>
                <a:extLst>
                  <a:ext uri="{0D108BD9-81ED-4DB2-BD59-A6C34878D82A}">
                    <a16:rowId xmlns:a16="http://schemas.microsoft.com/office/drawing/2014/main" val="618673698"/>
                  </a:ext>
                </a:extLst>
              </a:tr>
              <a:tr h="370840">
                <a:tc>
                  <a:txBody>
                    <a:bodyPr/>
                    <a:lstStyle/>
                    <a:p>
                      <a:r>
                        <a:rPr lang="en-US" dirty="0"/>
                        <a:t>Success (drone ship)</a:t>
                      </a:r>
                    </a:p>
                  </a:txBody>
                  <a:tcPr/>
                </a:tc>
                <a:tc>
                  <a:txBody>
                    <a:bodyPr/>
                    <a:lstStyle/>
                    <a:p>
                      <a:r>
                        <a:rPr lang="en-US" sz="1800" b="0" kern="1200" dirty="0">
                          <a:solidFill>
                            <a:schemeClr val="dk1"/>
                          </a:solidFill>
                          <a:effectLst/>
                        </a:rPr>
                        <a:t>5</a:t>
                      </a:r>
                      <a:endParaRPr lang="en-US" dirty="0"/>
                    </a:p>
                  </a:txBody>
                  <a:tcPr/>
                </a:tc>
                <a:extLst>
                  <a:ext uri="{0D108BD9-81ED-4DB2-BD59-A6C34878D82A}">
                    <a16:rowId xmlns:a16="http://schemas.microsoft.com/office/drawing/2014/main" val="2462737878"/>
                  </a:ext>
                </a:extLst>
              </a:tr>
              <a:tr h="370840">
                <a:tc>
                  <a:txBody>
                    <a:bodyPr/>
                    <a:lstStyle/>
                    <a:p>
                      <a:r>
                        <a:rPr lang="en-US" sz="1800" b="0" kern="1200" dirty="0">
                          <a:solidFill>
                            <a:schemeClr val="dk1"/>
                          </a:solidFill>
                          <a:effectLst/>
                        </a:rPr>
                        <a:t>Controlled (ocean)</a:t>
                      </a:r>
                      <a:endParaRPr lang="en-US" dirty="0"/>
                    </a:p>
                  </a:txBody>
                  <a:tcPr/>
                </a:tc>
                <a:tc>
                  <a:txBody>
                    <a:bodyPr/>
                    <a:lstStyle/>
                    <a:p>
                      <a:r>
                        <a:rPr lang="en-US" dirty="0"/>
                        <a:t>3</a:t>
                      </a:r>
                    </a:p>
                  </a:txBody>
                  <a:tcPr/>
                </a:tc>
                <a:extLst>
                  <a:ext uri="{0D108BD9-81ED-4DB2-BD59-A6C34878D82A}">
                    <a16:rowId xmlns:a16="http://schemas.microsoft.com/office/drawing/2014/main" val="1751771934"/>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3731193511"/>
                  </a:ext>
                </a:extLst>
              </a:tr>
              <a:tr h="370840">
                <a:tc>
                  <a:txBody>
                    <a:bodyPr/>
                    <a:lstStyle/>
                    <a:p>
                      <a:r>
                        <a:rPr lang="en-US" sz="1800" b="0" kern="1200" dirty="0">
                          <a:solidFill>
                            <a:schemeClr val="dk1"/>
                          </a:solidFill>
                          <a:effectLst/>
                        </a:rPr>
                        <a:t>Failure (parachute)</a:t>
                      </a:r>
                      <a:endParaRPr lang="en-US" dirty="0"/>
                    </a:p>
                  </a:txBody>
                  <a:tcPr/>
                </a:tc>
                <a:tc>
                  <a:txBody>
                    <a:bodyPr/>
                    <a:lstStyle/>
                    <a:p>
                      <a:r>
                        <a:rPr lang="en-US" dirty="0"/>
                        <a:t>2</a:t>
                      </a:r>
                    </a:p>
                  </a:txBody>
                  <a:tcPr/>
                </a:tc>
                <a:extLst>
                  <a:ext uri="{0D108BD9-81ED-4DB2-BD59-A6C34878D82A}">
                    <a16:rowId xmlns:a16="http://schemas.microsoft.com/office/drawing/2014/main" val="1283879319"/>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1492523500"/>
                  </a:ext>
                </a:extLst>
              </a:tr>
              <a:tr h="370840">
                <a:tc>
                  <a:txBody>
                    <a:bodyPr/>
                    <a:lstStyle/>
                    <a:p>
                      <a:r>
                        <a:rPr lang="en-US" sz="1800" b="0" kern="1200" dirty="0">
                          <a:solidFill>
                            <a:schemeClr val="dk1"/>
                          </a:solidFill>
                          <a:effectLst/>
                        </a:rPr>
                        <a:t>Precluded (drone ship)</a:t>
                      </a:r>
                      <a:endParaRPr lang="en-US" dirty="0"/>
                    </a:p>
                  </a:txBody>
                  <a:tcPr/>
                </a:tc>
                <a:tc>
                  <a:txBody>
                    <a:bodyPr/>
                    <a:lstStyle/>
                    <a:p>
                      <a:r>
                        <a:rPr lang="en-US" dirty="0"/>
                        <a:t>1</a:t>
                      </a:r>
                    </a:p>
                  </a:txBody>
                  <a:tcPr/>
                </a:tc>
                <a:extLst>
                  <a:ext uri="{0D108BD9-81ED-4DB2-BD59-A6C34878D82A}">
                    <a16:rowId xmlns:a16="http://schemas.microsoft.com/office/drawing/2014/main" val="61726194"/>
                  </a:ext>
                </a:extLst>
              </a:tr>
            </a:tbl>
          </a:graphicData>
        </a:graphic>
      </p:graphicFrame>
    </p:spTree>
    <p:extLst>
      <p:ext uri="{BB962C8B-B14F-4D97-AF65-F5344CB8AC3E}">
        <p14:creationId xmlns:p14="http://schemas.microsoft.com/office/powerpoint/2010/main" val="29551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4DBFDE-7421-1004-DB2B-6149F7FE29E1}"/>
              </a:ext>
            </a:extLst>
          </p:cNvPr>
          <p:cNvSpPr txBox="1"/>
          <p:nvPr/>
        </p:nvSpPr>
        <p:spPr>
          <a:xfrm>
            <a:off x="173335" y="202195"/>
            <a:ext cx="11633478" cy="523220"/>
          </a:xfrm>
          <a:prstGeom prst="rect">
            <a:avLst/>
          </a:prstGeom>
          <a:noFill/>
        </p:spPr>
        <p:txBody>
          <a:bodyPr wrap="square">
            <a:spAutoFit/>
          </a:bodyPr>
          <a:lstStyle/>
          <a:p>
            <a:r>
              <a:rPr lang="en-US" sz="2800" dirty="0">
                <a:latin typeface="Algerian" panose="04020705040A02060702" pitchFamily="82" charset="0"/>
              </a:rPr>
              <a:t>Rank Success Count between 2010-06-04 and 2017-03-20</a:t>
            </a:r>
          </a:p>
        </p:txBody>
      </p:sp>
      <p:sp>
        <p:nvSpPr>
          <p:cNvPr id="5" name="TextBox 4">
            <a:extLst>
              <a:ext uri="{FF2B5EF4-FFF2-40B4-BE49-F238E27FC236}">
                <a16:creationId xmlns:a16="http://schemas.microsoft.com/office/drawing/2014/main" id="{1031C173-0A36-144A-8C0C-3ADC40F4E5AA}"/>
              </a:ext>
            </a:extLst>
          </p:cNvPr>
          <p:cNvSpPr txBox="1"/>
          <p:nvPr/>
        </p:nvSpPr>
        <p:spPr>
          <a:xfrm>
            <a:off x="173335" y="1026160"/>
            <a:ext cx="6094324" cy="461665"/>
          </a:xfrm>
          <a:prstGeom prst="rect">
            <a:avLst/>
          </a:prstGeom>
          <a:noFill/>
        </p:spPr>
        <p:txBody>
          <a:bodyPr wrap="square">
            <a:spAutoFit/>
          </a:bodyPr>
          <a:lstStyle/>
          <a:p>
            <a:r>
              <a:rPr lang="en-US" sz="2400" dirty="0"/>
              <a:t>SQL Query</a:t>
            </a:r>
          </a:p>
        </p:txBody>
      </p:sp>
      <p:sp>
        <p:nvSpPr>
          <p:cNvPr id="7" name="TextBox 6">
            <a:extLst>
              <a:ext uri="{FF2B5EF4-FFF2-40B4-BE49-F238E27FC236}">
                <a16:creationId xmlns:a16="http://schemas.microsoft.com/office/drawing/2014/main" id="{CC20E773-F9EE-2684-F27D-56535307C15A}"/>
              </a:ext>
            </a:extLst>
          </p:cNvPr>
          <p:cNvSpPr txBox="1"/>
          <p:nvPr/>
        </p:nvSpPr>
        <p:spPr>
          <a:xfrm>
            <a:off x="354205" y="1992980"/>
            <a:ext cx="11633478" cy="646331"/>
          </a:xfrm>
          <a:prstGeom prst="rect">
            <a:avLst/>
          </a:prstGeom>
          <a:noFill/>
          <a:ln>
            <a:solidFill>
              <a:schemeClr val="tx1"/>
            </a:solidFill>
          </a:ln>
        </p:spPr>
        <p:txBody>
          <a:bodyPr wrap="square">
            <a:spAutoFit/>
          </a:bodyPr>
          <a:lstStyle/>
          <a:p>
            <a:r>
              <a:rPr lang="en-US" dirty="0"/>
              <a:t>%</a:t>
            </a:r>
            <a:r>
              <a:rPr lang="en-US" dirty="0" err="1"/>
              <a:t>sql</a:t>
            </a:r>
            <a:r>
              <a:rPr lang="en-US" dirty="0"/>
              <a:t> SELECT COUNT(LANDING_OUTCOME) AS "Rank success count between 2010-06-04 and 2017-03-20" FROM SPACEX/</a:t>
            </a:r>
          </a:p>
          <a:p>
            <a:r>
              <a:rPr lang="en-US" dirty="0"/>
              <a:t>WHERE LANDING_OUTCOME LIKE 'Success' AND DATE &gt; 2010-06-04 AND DATE &lt; '2017-03-20';</a:t>
            </a:r>
          </a:p>
        </p:txBody>
      </p:sp>
      <p:sp>
        <p:nvSpPr>
          <p:cNvPr id="9" name="TextBox 8">
            <a:extLst>
              <a:ext uri="{FF2B5EF4-FFF2-40B4-BE49-F238E27FC236}">
                <a16:creationId xmlns:a16="http://schemas.microsoft.com/office/drawing/2014/main" id="{5D034030-474D-B4EA-8910-B528B408C056}"/>
              </a:ext>
            </a:extLst>
          </p:cNvPr>
          <p:cNvSpPr txBox="1"/>
          <p:nvPr/>
        </p:nvSpPr>
        <p:spPr>
          <a:xfrm>
            <a:off x="354205" y="3144466"/>
            <a:ext cx="6094324" cy="584775"/>
          </a:xfrm>
          <a:prstGeom prst="rect">
            <a:avLst/>
          </a:prstGeom>
          <a:noFill/>
        </p:spPr>
        <p:txBody>
          <a:bodyPr wrap="square">
            <a:spAutoFit/>
          </a:bodyPr>
          <a:lstStyle/>
          <a:p>
            <a:r>
              <a:rPr lang="en-US" sz="3200" dirty="0"/>
              <a:t>Description</a:t>
            </a:r>
            <a:endParaRPr lang="en-US" dirty="0"/>
          </a:p>
        </p:txBody>
      </p:sp>
      <p:sp>
        <p:nvSpPr>
          <p:cNvPr id="11" name="TextBox 10">
            <a:extLst>
              <a:ext uri="{FF2B5EF4-FFF2-40B4-BE49-F238E27FC236}">
                <a16:creationId xmlns:a16="http://schemas.microsoft.com/office/drawing/2014/main" id="{A6E7CB0D-CF67-9AEC-3976-D4CEE334DDB1}"/>
              </a:ext>
            </a:extLst>
          </p:cNvPr>
          <p:cNvSpPr txBox="1"/>
          <p:nvPr/>
        </p:nvSpPr>
        <p:spPr>
          <a:xfrm>
            <a:off x="484833" y="3906876"/>
            <a:ext cx="6094324" cy="1200329"/>
          </a:xfrm>
          <a:prstGeom prst="rect">
            <a:avLst/>
          </a:prstGeom>
          <a:noFill/>
        </p:spPr>
        <p:txBody>
          <a:bodyPr wrap="square">
            <a:spAutoFit/>
          </a:bodyPr>
          <a:lstStyle/>
          <a:p>
            <a:r>
              <a:rPr lang="en-US" dirty="0"/>
              <a:t>COUNT counts records in column LANDING OUT </a:t>
            </a:r>
          </a:p>
          <a:p>
            <a:r>
              <a:rPr lang="en-US" dirty="0"/>
              <a:t>WHERE filters data with '%Success%’ </a:t>
            </a:r>
          </a:p>
          <a:p>
            <a:r>
              <a:rPr lang="en-US" dirty="0"/>
              <a:t>AND DATE &gt; '2010-06-04'</a:t>
            </a:r>
          </a:p>
          <a:p>
            <a:r>
              <a:rPr lang="en-US" dirty="0"/>
              <a:t>AND DATE &lt; '2017-03-20'</a:t>
            </a:r>
          </a:p>
        </p:txBody>
      </p:sp>
      <p:graphicFrame>
        <p:nvGraphicFramePr>
          <p:cNvPr id="12" name="Table 11">
            <a:extLst>
              <a:ext uri="{FF2B5EF4-FFF2-40B4-BE49-F238E27FC236}">
                <a16:creationId xmlns:a16="http://schemas.microsoft.com/office/drawing/2014/main" id="{6E6CCF8A-BE51-014B-1315-CBDC9F1F4C60}"/>
              </a:ext>
            </a:extLst>
          </p:cNvPr>
          <p:cNvGraphicFramePr>
            <a:graphicFrameLocks noGrp="1"/>
          </p:cNvGraphicFramePr>
          <p:nvPr>
            <p:extLst>
              <p:ext uri="{D42A27DB-BD31-4B8C-83A1-F6EECF244321}">
                <p14:modId xmlns:p14="http://schemas.microsoft.com/office/powerpoint/2010/main" val="686871404"/>
              </p:ext>
            </p:extLst>
          </p:nvPr>
        </p:nvGraphicFramePr>
        <p:xfrm>
          <a:off x="7528448" y="4037819"/>
          <a:ext cx="4278365" cy="1590558"/>
        </p:xfrm>
        <a:graphic>
          <a:graphicData uri="http://schemas.openxmlformats.org/drawingml/2006/table">
            <a:tbl>
              <a:tblPr firstRow="1" bandRow="1">
                <a:tableStyleId>{C083E6E3-FA7D-4D7B-A595-EF9225AFEA82}</a:tableStyleId>
              </a:tblPr>
              <a:tblGrid>
                <a:gridCol w="4278365">
                  <a:extLst>
                    <a:ext uri="{9D8B030D-6E8A-4147-A177-3AD203B41FA5}">
                      <a16:colId xmlns:a16="http://schemas.microsoft.com/office/drawing/2014/main" val="447038389"/>
                    </a:ext>
                  </a:extLst>
                </a:gridCol>
              </a:tblGrid>
              <a:tr h="775341">
                <a:tc>
                  <a:txBody>
                    <a:bodyPr/>
                    <a:lstStyle/>
                    <a:p>
                      <a:r>
                        <a:rPr lang="en-US" dirty="0"/>
                        <a:t>Rank success count between 2010-06-04 and 2017-03-20</a:t>
                      </a:r>
                    </a:p>
                  </a:txBody>
                  <a:tcPr/>
                </a:tc>
                <a:extLst>
                  <a:ext uri="{0D108BD9-81ED-4DB2-BD59-A6C34878D82A}">
                    <a16:rowId xmlns:a16="http://schemas.microsoft.com/office/drawing/2014/main" val="2406324080"/>
                  </a:ext>
                </a:extLst>
              </a:tr>
              <a:tr h="815217">
                <a:tc>
                  <a:txBody>
                    <a:bodyPr/>
                    <a:lstStyle/>
                    <a:p>
                      <a:r>
                        <a:rPr lang="en-US" dirty="0"/>
                        <a:t>8</a:t>
                      </a:r>
                    </a:p>
                  </a:txBody>
                  <a:tcPr/>
                </a:tc>
                <a:extLst>
                  <a:ext uri="{0D108BD9-81ED-4DB2-BD59-A6C34878D82A}">
                    <a16:rowId xmlns:a16="http://schemas.microsoft.com/office/drawing/2014/main" val="264194775"/>
                  </a:ext>
                </a:extLst>
              </a:tr>
            </a:tbl>
          </a:graphicData>
        </a:graphic>
      </p:graphicFrame>
    </p:spTree>
    <p:extLst>
      <p:ext uri="{BB962C8B-B14F-4D97-AF65-F5344CB8AC3E}">
        <p14:creationId xmlns:p14="http://schemas.microsoft.com/office/powerpoint/2010/main" val="31501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B3F8B-22E6-8A1A-D023-BDD58ABB1680}"/>
              </a:ext>
            </a:extLst>
          </p:cNvPr>
          <p:cNvSpPr txBox="1"/>
          <p:nvPr/>
        </p:nvSpPr>
        <p:spPr>
          <a:xfrm>
            <a:off x="0" y="4803112"/>
            <a:ext cx="8380326" cy="904352"/>
          </a:xfrm>
          <a:prstGeom prst="rect">
            <a:avLst/>
          </a:prstGeom>
          <a:solidFill>
            <a:schemeClr val="accent2"/>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2408C810-220E-DD05-A8E8-EBEA782D7328}"/>
              </a:ext>
            </a:extLst>
          </p:cNvPr>
          <p:cNvSpPr txBox="1"/>
          <p:nvPr/>
        </p:nvSpPr>
        <p:spPr>
          <a:xfrm>
            <a:off x="0" y="3429000"/>
            <a:ext cx="5375869" cy="1446550"/>
          </a:xfrm>
          <a:prstGeom prst="rect">
            <a:avLst/>
          </a:prstGeom>
          <a:noFill/>
        </p:spPr>
        <p:txBody>
          <a:bodyPr wrap="square" rtlCol="0">
            <a:spAutoFit/>
          </a:bodyPr>
          <a:lstStyle/>
          <a:p>
            <a:r>
              <a:rPr lang="en-US" sz="4400" dirty="0">
                <a:latin typeface="Algerian" panose="04020705040A02060702" pitchFamily="82" charset="0"/>
              </a:rPr>
              <a:t>Interactive map with Folium</a:t>
            </a:r>
          </a:p>
        </p:txBody>
      </p:sp>
    </p:spTree>
    <p:extLst>
      <p:ext uri="{BB962C8B-B14F-4D97-AF65-F5344CB8AC3E}">
        <p14:creationId xmlns:p14="http://schemas.microsoft.com/office/powerpoint/2010/main" val="114047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28C550-AF16-6BD9-FA73-1BD28919963B}"/>
              </a:ext>
            </a:extLst>
          </p:cNvPr>
          <p:cNvSpPr txBox="1"/>
          <p:nvPr/>
        </p:nvSpPr>
        <p:spPr>
          <a:xfrm>
            <a:off x="72851" y="101713"/>
            <a:ext cx="11944977" cy="584775"/>
          </a:xfrm>
          <a:prstGeom prst="rect">
            <a:avLst/>
          </a:prstGeom>
          <a:noFill/>
        </p:spPr>
        <p:txBody>
          <a:bodyPr wrap="square">
            <a:spAutoFit/>
          </a:bodyPr>
          <a:lstStyle/>
          <a:p>
            <a:r>
              <a:rPr lang="en-US" sz="3200" dirty="0">
                <a:latin typeface="Algerian" panose="04020705040A02060702" pitchFamily="82" charset="0"/>
              </a:rPr>
              <a:t>All Launch Sites on Folium Map</a:t>
            </a:r>
          </a:p>
        </p:txBody>
      </p:sp>
      <p:sp>
        <p:nvSpPr>
          <p:cNvPr id="5" name="TextBox 4">
            <a:extLst>
              <a:ext uri="{FF2B5EF4-FFF2-40B4-BE49-F238E27FC236}">
                <a16:creationId xmlns:a16="http://schemas.microsoft.com/office/drawing/2014/main" id="{6F644006-922A-E60A-BECD-6ED029B68A57}"/>
              </a:ext>
            </a:extLst>
          </p:cNvPr>
          <p:cNvSpPr txBox="1"/>
          <p:nvPr/>
        </p:nvSpPr>
        <p:spPr>
          <a:xfrm>
            <a:off x="72850" y="817323"/>
            <a:ext cx="11633479" cy="369332"/>
          </a:xfrm>
          <a:prstGeom prst="rect">
            <a:avLst/>
          </a:prstGeom>
          <a:noFill/>
        </p:spPr>
        <p:txBody>
          <a:bodyPr wrap="square">
            <a:spAutoFit/>
          </a:bodyPr>
          <a:lstStyle/>
          <a:p>
            <a:r>
              <a:rPr lang="en-US" dirty="0"/>
              <a:t>We can see that the SpaceX launch sites are near to the United States of America coasts i.e., Florida and California Regions.</a:t>
            </a:r>
          </a:p>
        </p:txBody>
      </p:sp>
      <p:pic>
        <p:nvPicPr>
          <p:cNvPr id="7" name="Picture 6">
            <a:extLst>
              <a:ext uri="{FF2B5EF4-FFF2-40B4-BE49-F238E27FC236}">
                <a16:creationId xmlns:a16="http://schemas.microsoft.com/office/drawing/2014/main" id="{2CEDEF19-E4DD-01A8-359B-F77D08BCF763}"/>
              </a:ext>
            </a:extLst>
          </p:cNvPr>
          <p:cNvPicPr>
            <a:picLocks noChangeAspect="1"/>
          </p:cNvPicPr>
          <p:nvPr/>
        </p:nvPicPr>
        <p:blipFill>
          <a:blip r:embed="rId2">
            <a:extLst>
              <a:ext uri="{28A0092B-C50C-407E-A947-70E740481C1C}">
                <a14:useLocalDpi xmlns:a14="http://schemas.microsoft.com/office/drawing/2010/main" val="0"/>
              </a:ext>
            </a:extLst>
          </a:blip>
          <a:srcRect l="555" t="24848" r="49445" b="33015"/>
          <a:stretch>
            <a:fillRect/>
          </a:stretch>
        </p:blipFill>
        <p:spPr>
          <a:xfrm>
            <a:off x="1713814" y="1828800"/>
            <a:ext cx="5350147" cy="2404403"/>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572950E-600A-C2B5-B734-56E035C91FF5}"/>
                  </a:ext>
                </a:extLst>
              </p14:cNvPr>
              <p14:cNvContentPartPr/>
              <p14:nvPr/>
            </p14:nvContentPartPr>
            <p14:xfrm>
              <a:off x="1737835" y="3264828"/>
              <a:ext cx="1678680" cy="360"/>
            </p14:xfrm>
          </p:contentPart>
        </mc:Choice>
        <mc:Fallback xmlns="">
          <p:pic>
            <p:nvPicPr>
              <p:cNvPr id="13" name="Ink 12">
                <a:extLst>
                  <a:ext uri="{FF2B5EF4-FFF2-40B4-BE49-F238E27FC236}">
                    <a16:creationId xmlns:a16="http://schemas.microsoft.com/office/drawing/2014/main" id="{F572950E-600A-C2B5-B734-56E035C91FF5}"/>
                  </a:ext>
                </a:extLst>
              </p:cNvPr>
              <p:cNvPicPr/>
              <p:nvPr/>
            </p:nvPicPr>
            <p:blipFill>
              <a:blip r:embed="rId4"/>
              <a:stretch>
                <a:fillRect/>
              </a:stretch>
            </p:blipFill>
            <p:spPr>
              <a:xfrm>
                <a:off x="1701835" y="3229188"/>
                <a:ext cx="1750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79CB70D0-A644-0E44-07CC-9EDC8BA88375}"/>
                  </a:ext>
                </a:extLst>
              </p14:cNvPr>
              <p14:cNvContentPartPr/>
              <p14:nvPr/>
            </p14:nvContentPartPr>
            <p14:xfrm>
              <a:off x="1797955" y="3365628"/>
              <a:ext cx="1730160" cy="720"/>
            </p14:xfrm>
          </p:contentPart>
        </mc:Choice>
        <mc:Fallback xmlns="">
          <p:pic>
            <p:nvPicPr>
              <p:cNvPr id="16" name="Ink 15">
                <a:extLst>
                  <a:ext uri="{FF2B5EF4-FFF2-40B4-BE49-F238E27FC236}">
                    <a16:creationId xmlns:a16="http://schemas.microsoft.com/office/drawing/2014/main" id="{79CB70D0-A644-0E44-07CC-9EDC8BA88375}"/>
                  </a:ext>
                </a:extLst>
              </p:cNvPr>
              <p:cNvPicPr/>
              <p:nvPr/>
            </p:nvPicPr>
            <p:blipFill>
              <a:blip r:embed="rId6"/>
              <a:stretch>
                <a:fillRect/>
              </a:stretch>
            </p:blipFill>
            <p:spPr>
              <a:xfrm>
                <a:off x="1762315" y="3293628"/>
                <a:ext cx="1801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75BE6A4-3501-887A-D8F2-30B6E92ED54F}"/>
                  </a:ext>
                </a:extLst>
              </p14:cNvPr>
              <p14:cNvContentPartPr/>
              <p14:nvPr/>
            </p14:nvContentPartPr>
            <p14:xfrm>
              <a:off x="3496435" y="3285708"/>
              <a:ext cx="360" cy="59760"/>
            </p14:xfrm>
          </p:contentPart>
        </mc:Choice>
        <mc:Fallback xmlns="">
          <p:pic>
            <p:nvPicPr>
              <p:cNvPr id="17" name="Ink 16">
                <a:extLst>
                  <a:ext uri="{FF2B5EF4-FFF2-40B4-BE49-F238E27FC236}">
                    <a16:creationId xmlns:a16="http://schemas.microsoft.com/office/drawing/2014/main" id="{475BE6A4-3501-887A-D8F2-30B6E92ED54F}"/>
                  </a:ext>
                </a:extLst>
              </p:cNvPr>
              <p:cNvPicPr/>
              <p:nvPr/>
            </p:nvPicPr>
            <p:blipFill>
              <a:blip r:embed="rId8"/>
              <a:stretch>
                <a:fillRect/>
              </a:stretch>
            </p:blipFill>
            <p:spPr>
              <a:xfrm>
                <a:off x="3460435" y="3249708"/>
                <a:ext cx="72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0B181DEA-84FE-6730-4E8D-2C24BA73ACE6}"/>
                  </a:ext>
                </a:extLst>
              </p14:cNvPr>
              <p14:cNvContentPartPr/>
              <p14:nvPr/>
            </p14:nvContentPartPr>
            <p14:xfrm>
              <a:off x="1728115" y="3305508"/>
              <a:ext cx="360" cy="80640"/>
            </p14:xfrm>
          </p:contentPart>
        </mc:Choice>
        <mc:Fallback xmlns="">
          <p:pic>
            <p:nvPicPr>
              <p:cNvPr id="18" name="Ink 17">
                <a:extLst>
                  <a:ext uri="{FF2B5EF4-FFF2-40B4-BE49-F238E27FC236}">
                    <a16:creationId xmlns:a16="http://schemas.microsoft.com/office/drawing/2014/main" id="{0B181DEA-84FE-6730-4E8D-2C24BA73ACE6}"/>
                  </a:ext>
                </a:extLst>
              </p:cNvPr>
              <p:cNvPicPr/>
              <p:nvPr/>
            </p:nvPicPr>
            <p:blipFill>
              <a:blip r:embed="rId10"/>
              <a:stretch>
                <a:fillRect/>
              </a:stretch>
            </p:blipFill>
            <p:spPr>
              <a:xfrm>
                <a:off x="1692115" y="3269868"/>
                <a:ext cx="72000" cy="152280"/>
              </a:xfrm>
              <a:prstGeom prst="rect">
                <a:avLst/>
              </a:prstGeom>
            </p:spPr>
          </p:pic>
        </mc:Fallback>
      </mc:AlternateContent>
      <p:pic>
        <p:nvPicPr>
          <p:cNvPr id="20" name="Picture 19">
            <a:extLst>
              <a:ext uri="{FF2B5EF4-FFF2-40B4-BE49-F238E27FC236}">
                <a16:creationId xmlns:a16="http://schemas.microsoft.com/office/drawing/2014/main" id="{DFDFFCE7-7043-4067-BD12-D90410F4A4B7}"/>
              </a:ext>
            </a:extLst>
          </p:cNvPr>
          <p:cNvPicPr>
            <a:picLocks noChangeAspect="1"/>
          </p:cNvPicPr>
          <p:nvPr/>
        </p:nvPicPr>
        <p:blipFill>
          <a:blip r:embed="rId2">
            <a:extLst>
              <a:ext uri="{28A0092B-C50C-407E-A947-70E740481C1C}">
                <a14:useLocalDpi xmlns:a14="http://schemas.microsoft.com/office/drawing/2010/main" val="0"/>
              </a:ext>
            </a:extLst>
          </a:blip>
          <a:srcRect l="55922" t="48074" r="4087" b="4611"/>
          <a:stretch>
            <a:fillRect/>
          </a:stretch>
        </p:blipFill>
        <p:spPr>
          <a:xfrm>
            <a:off x="5678039" y="2956925"/>
            <a:ext cx="3617581" cy="2282404"/>
          </a:xfrm>
          <a:prstGeom prst="rect">
            <a:avLst/>
          </a:prstGeom>
        </p:spPr>
      </p:pic>
      <p:pic>
        <p:nvPicPr>
          <p:cNvPr id="22" name="Picture 21">
            <a:extLst>
              <a:ext uri="{FF2B5EF4-FFF2-40B4-BE49-F238E27FC236}">
                <a16:creationId xmlns:a16="http://schemas.microsoft.com/office/drawing/2014/main" id="{498A338C-03AB-7D10-6519-0DD3037D973C}"/>
              </a:ext>
            </a:extLst>
          </p:cNvPr>
          <p:cNvPicPr>
            <a:picLocks noChangeAspect="1"/>
          </p:cNvPicPr>
          <p:nvPr/>
        </p:nvPicPr>
        <p:blipFill>
          <a:blip r:embed="rId2">
            <a:extLst>
              <a:ext uri="{28A0092B-C50C-407E-A947-70E740481C1C}">
                <a14:useLocalDpi xmlns:a14="http://schemas.microsoft.com/office/drawing/2010/main" val="0"/>
              </a:ext>
            </a:extLst>
          </a:blip>
          <a:srcRect t="67089" r="60960"/>
          <a:stretch>
            <a:fillRect/>
          </a:stretch>
        </p:blipFill>
        <p:spPr>
          <a:xfrm>
            <a:off x="1737836" y="4233203"/>
            <a:ext cx="4010542" cy="1587576"/>
          </a:xfrm>
          <a:prstGeom prst="rect">
            <a:avLst/>
          </a:prstGeom>
        </p:spPr>
      </p:pic>
    </p:spTree>
    <p:extLst>
      <p:ext uri="{BB962C8B-B14F-4D97-AF65-F5344CB8AC3E}">
        <p14:creationId xmlns:p14="http://schemas.microsoft.com/office/powerpoint/2010/main" val="162554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000" t="-66000" r="-4000" b="-6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7D592-6338-1E66-1004-239F3BA70417}"/>
              </a:ext>
            </a:extLst>
          </p:cNvPr>
          <p:cNvSpPr txBox="1"/>
          <p:nvPr/>
        </p:nvSpPr>
        <p:spPr>
          <a:xfrm>
            <a:off x="0" y="-28835"/>
            <a:ext cx="12192000" cy="3605155"/>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B58C307-94EE-799D-A944-C6DA60FB7997}"/>
                  </a:ext>
                </a:extLst>
              </p14:cNvPr>
              <p14:cNvContentPartPr/>
              <p14:nvPr/>
            </p14:nvContentPartPr>
            <p14:xfrm>
              <a:off x="3647120" y="1259520"/>
              <a:ext cx="360" cy="360"/>
            </p14:xfrm>
          </p:contentPart>
        </mc:Choice>
        <mc:Fallback xmlns="">
          <p:pic>
            <p:nvPicPr>
              <p:cNvPr id="10" name="Ink 9">
                <a:extLst>
                  <a:ext uri="{FF2B5EF4-FFF2-40B4-BE49-F238E27FC236}">
                    <a16:creationId xmlns:a16="http://schemas.microsoft.com/office/drawing/2014/main" id="{BB58C307-94EE-799D-A944-C6DA60FB7997}"/>
                  </a:ext>
                </a:extLst>
              </p:cNvPr>
              <p:cNvPicPr/>
              <p:nvPr/>
            </p:nvPicPr>
            <p:blipFill>
              <a:blip r:embed="rId5"/>
              <a:stretch>
                <a:fillRect/>
              </a:stretch>
            </p:blipFill>
            <p:spPr>
              <a:xfrm>
                <a:off x="3584120" y="1196520"/>
                <a:ext cx="126000" cy="126000"/>
              </a:xfrm>
              <a:prstGeom prst="rect">
                <a:avLst/>
              </a:prstGeom>
            </p:spPr>
          </p:pic>
        </mc:Fallback>
      </mc:AlternateContent>
      <p:pic>
        <p:nvPicPr>
          <p:cNvPr id="15" name="Picture 14">
            <a:extLst>
              <a:ext uri="{FF2B5EF4-FFF2-40B4-BE49-F238E27FC236}">
                <a16:creationId xmlns:a16="http://schemas.microsoft.com/office/drawing/2014/main" id="{930A9F74-9FF6-1747-6ABC-864080869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03121"/>
            <a:ext cx="6644640" cy="4754880"/>
          </a:xfrm>
          <a:prstGeom prst="rect">
            <a:avLst/>
          </a:prstGeom>
        </p:spPr>
      </p:pic>
      <p:sp>
        <p:nvSpPr>
          <p:cNvPr id="16" name="TextBox 15">
            <a:extLst>
              <a:ext uri="{FF2B5EF4-FFF2-40B4-BE49-F238E27FC236}">
                <a16:creationId xmlns:a16="http://schemas.microsoft.com/office/drawing/2014/main" id="{C106C7AC-BE89-8D90-4422-EB7C2BC91492}"/>
              </a:ext>
            </a:extLst>
          </p:cNvPr>
          <p:cNvSpPr txBox="1"/>
          <p:nvPr/>
        </p:nvSpPr>
        <p:spPr>
          <a:xfrm>
            <a:off x="6573520" y="853855"/>
            <a:ext cx="5618480" cy="3293209"/>
          </a:xfrm>
          <a:prstGeom prst="rect">
            <a:avLst/>
          </a:prstGeom>
          <a:noFill/>
        </p:spPr>
        <p:txBody>
          <a:bodyPr wrap="square" rtlCol="0">
            <a:spAutoFit/>
          </a:bodyPr>
          <a:lstStyle/>
          <a:p>
            <a:pPr marL="285750" indent="-285750">
              <a:buFont typeface="Wingdings" panose="05000000000000000000" pitchFamily="2" charset="2"/>
              <a:buChar char="§"/>
            </a:pPr>
            <a:r>
              <a:rPr lang="en-US" sz="2800" dirty="0"/>
              <a:t>Project background and context:</a:t>
            </a:r>
          </a:p>
          <a:p>
            <a:pPr marL="742950" lvl="1" indent="-285750">
              <a:buFont typeface="Wingdings" panose="05000000000000000000" pitchFamily="2" charset="2"/>
              <a:buChar char="§"/>
            </a:pPr>
            <a:r>
              <a:rPr lang="en-US" dirty="0"/>
              <a:t>Here we will predict if the falcon 9 first stage will land successfully . SpaceX advertise falcon 9 rocket launches on its website , with a cost of 62 million dollars ; other providers cost upward of 165 million dollars each , much of the savings is because of SpaceX can reuse the first stage . Therefore , if we can determine if the first stage will land successfully . This information can be used if an alternate company wants to bid against SpaceX for a rocket launch </a:t>
            </a:r>
          </a:p>
        </p:txBody>
      </p:sp>
      <p:sp>
        <p:nvSpPr>
          <p:cNvPr id="18" name="TextBox 17">
            <a:extLst>
              <a:ext uri="{FF2B5EF4-FFF2-40B4-BE49-F238E27FC236}">
                <a16:creationId xmlns:a16="http://schemas.microsoft.com/office/drawing/2014/main" id="{8B8AEAA2-43D8-1B93-E647-7A0E8A3BBE59}"/>
              </a:ext>
            </a:extLst>
          </p:cNvPr>
          <p:cNvSpPr txBox="1"/>
          <p:nvPr/>
        </p:nvSpPr>
        <p:spPr>
          <a:xfrm>
            <a:off x="6573520" y="4216400"/>
            <a:ext cx="5618480" cy="2646878"/>
          </a:xfrm>
          <a:prstGeom prst="rect">
            <a:avLst/>
          </a:prstGeom>
          <a:noFill/>
        </p:spPr>
        <p:txBody>
          <a:bodyPr wrap="square" rtlCol="0">
            <a:spAutoFit/>
          </a:bodyPr>
          <a:lstStyle/>
          <a:p>
            <a:pPr marL="285750" indent="-285750">
              <a:buFont typeface="Wingdings" panose="05000000000000000000" pitchFamily="2" charset="2"/>
              <a:buChar char="§"/>
            </a:pPr>
            <a:r>
              <a:rPr lang="en-US" sz="2800" dirty="0"/>
              <a:t>Problems we want to find answer</a:t>
            </a:r>
          </a:p>
          <a:p>
            <a:pPr marL="800100" lvl="1" indent="-342900">
              <a:buFont typeface="Wingdings" panose="05000000000000000000" pitchFamily="2" charset="2"/>
              <a:buChar char="§"/>
            </a:pPr>
            <a:r>
              <a:rPr lang="en-US" sz="2000" dirty="0"/>
              <a:t>With what factors , the rocket will land successfully ? </a:t>
            </a:r>
          </a:p>
          <a:p>
            <a:pPr marL="800100" lvl="1" indent="-342900">
              <a:buFont typeface="Wingdings" panose="05000000000000000000" pitchFamily="2" charset="2"/>
              <a:buChar char="§"/>
            </a:pPr>
            <a:r>
              <a:rPr lang="en-US" sz="2000" dirty="0"/>
              <a:t>The effect of each relationship of rocket variables on outcome.</a:t>
            </a:r>
          </a:p>
          <a:p>
            <a:pPr marL="800100" lvl="1" indent="-342900">
              <a:buFont typeface="Wingdings" panose="05000000000000000000" pitchFamily="2" charset="2"/>
              <a:buChar char="§"/>
            </a:pPr>
            <a:r>
              <a:rPr lang="en-US" sz="2000" dirty="0"/>
              <a:t>Conditions which will aid SpaceX have to achieve the best results. </a:t>
            </a:r>
          </a:p>
          <a:p>
            <a:pPr marL="285750" indent="-285750">
              <a:buFont typeface="Wingdings" panose="05000000000000000000" pitchFamily="2" charset="2"/>
              <a:buChar char="§"/>
            </a:pPr>
            <a:endParaRPr lang="en-US" dirty="0"/>
          </a:p>
        </p:txBody>
      </p:sp>
      <p:sp>
        <p:nvSpPr>
          <p:cNvPr id="19" name="Rectangle 18">
            <a:extLst>
              <a:ext uri="{FF2B5EF4-FFF2-40B4-BE49-F238E27FC236}">
                <a16:creationId xmlns:a16="http://schemas.microsoft.com/office/drawing/2014/main" id="{FD9B1C23-C868-874E-C944-A7A8731AC5E2}"/>
              </a:ext>
            </a:extLst>
          </p:cNvPr>
          <p:cNvSpPr/>
          <p:nvPr/>
        </p:nvSpPr>
        <p:spPr>
          <a:xfrm>
            <a:off x="0" y="-69476"/>
            <a:ext cx="6177280" cy="923330"/>
          </a:xfrm>
          <a:prstGeom prst="rect">
            <a:avLst/>
          </a:prstGeom>
          <a:noFill/>
        </p:spPr>
        <p:txBody>
          <a:bodyPr wrap="squar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Introduction</a:t>
            </a:r>
            <a:r>
              <a:rPr lang="en-US" sz="5400"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99255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FEB9C0-A3A9-BCCE-5161-27CB97E8BFAC}"/>
              </a:ext>
            </a:extLst>
          </p:cNvPr>
          <p:cNvSpPr txBox="1"/>
          <p:nvPr/>
        </p:nvSpPr>
        <p:spPr>
          <a:xfrm>
            <a:off x="1675" y="172050"/>
            <a:ext cx="12096539" cy="707886"/>
          </a:xfrm>
          <a:prstGeom prst="rect">
            <a:avLst/>
          </a:prstGeom>
          <a:noFill/>
        </p:spPr>
        <p:txBody>
          <a:bodyPr wrap="square">
            <a:spAutoFit/>
          </a:bodyPr>
          <a:lstStyle/>
          <a:p>
            <a:r>
              <a:rPr lang="en-US" sz="4000" dirty="0">
                <a:latin typeface="Algerian" panose="04020705040A02060702" pitchFamily="82" charset="0"/>
              </a:rPr>
              <a:t>Color Labeled Launch Records</a:t>
            </a:r>
          </a:p>
        </p:txBody>
      </p:sp>
      <p:pic>
        <p:nvPicPr>
          <p:cNvPr id="7" name="Picture 6">
            <a:extLst>
              <a:ext uri="{FF2B5EF4-FFF2-40B4-BE49-F238E27FC236}">
                <a16:creationId xmlns:a16="http://schemas.microsoft.com/office/drawing/2014/main" id="{A9DF1252-8EDE-5DDA-26D0-C658C41450D4}"/>
              </a:ext>
            </a:extLst>
          </p:cNvPr>
          <p:cNvPicPr>
            <a:picLocks noChangeAspect="1"/>
          </p:cNvPicPr>
          <p:nvPr/>
        </p:nvPicPr>
        <p:blipFill>
          <a:blip r:embed="rId2">
            <a:extLst>
              <a:ext uri="{28A0092B-C50C-407E-A947-70E740481C1C}">
                <a14:useLocalDpi xmlns:a14="http://schemas.microsoft.com/office/drawing/2010/main" val="0"/>
              </a:ext>
            </a:extLst>
          </a:blip>
          <a:srcRect l="34955" t="13473" r="20102" b="76219"/>
          <a:stretch>
            <a:fillRect/>
          </a:stretch>
        </p:blipFill>
        <p:spPr>
          <a:xfrm>
            <a:off x="3737987" y="1341978"/>
            <a:ext cx="4069582" cy="707886"/>
          </a:xfrm>
          <a:prstGeom prst="rect">
            <a:avLst/>
          </a:prstGeom>
        </p:spPr>
      </p:pic>
      <p:pic>
        <p:nvPicPr>
          <p:cNvPr id="9" name="Picture 8">
            <a:extLst>
              <a:ext uri="{FF2B5EF4-FFF2-40B4-BE49-F238E27FC236}">
                <a16:creationId xmlns:a16="http://schemas.microsoft.com/office/drawing/2014/main" id="{A7AEDBA7-E451-629C-F23E-69936EE53228}"/>
              </a:ext>
            </a:extLst>
          </p:cNvPr>
          <p:cNvPicPr>
            <a:picLocks noChangeAspect="1"/>
          </p:cNvPicPr>
          <p:nvPr/>
        </p:nvPicPr>
        <p:blipFill>
          <a:blip r:embed="rId2">
            <a:extLst>
              <a:ext uri="{28A0092B-C50C-407E-A947-70E740481C1C}">
                <a14:useLocalDpi xmlns:a14="http://schemas.microsoft.com/office/drawing/2010/main" val="0"/>
              </a:ext>
            </a:extLst>
          </a:blip>
          <a:srcRect l="3976" t="13029" r="65391" b="56137"/>
          <a:stretch>
            <a:fillRect/>
          </a:stretch>
        </p:blipFill>
        <p:spPr>
          <a:xfrm>
            <a:off x="413184" y="992535"/>
            <a:ext cx="3324803" cy="1831051"/>
          </a:xfrm>
          <a:prstGeom prst="rect">
            <a:avLst/>
          </a:prstGeom>
        </p:spPr>
      </p:pic>
      <p:pic>
        <p:nvPicPr>
          <p:cNvPr id="11" name="Picture 10">
            <a:extLst>
              <a:ext uri="{FF2B5EF4-FFF2-40B4-BE49-F238E27FC236}">
                <a16:creationId xmlns:a16="http://schemas.microsoft.com/office/drawing/2014/main" id="{82FB38CE-666C-00A4-6923-3894B32B3EB7}"/>
              </a:ext>
            </a:extLst>
          </p:cNvPr>
          <p:cNvPicPr>
            <a:picLocks noChangeAspect="1"/>
          </p:cNvPicPr>
          <p:nvPr/>
        </p:nvPicPr>
        <p:blipFill>
          <a:blip r:embed="rId2">
            <a:extLst>
              <a:ext uri="{28A0092B-C50C-407E-A947-70E740481C1C}">
                <a14:useLocalDpi xmlns:a14="http://schemas.microsoft.com/office/drawing/2010/main" val="0"/>
              </a:ext>
            </a:extLst>
          </a:blip>
          <a:srcRect l="81669" t="13232" r="2459" b="56339"/>
          <a:stretch>
            <a:fillRect/>
          </a:stretch>
        </p:blipFill>
        <p:spPr>
          <a:xfrm>
            <a:off x="9103807" y="992536"/>
            <a:ext cx="2441750" cy="1730568"/>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652E320-21E6-E563-8B87-B39DDDAA73C3}"/>
                  </a:ext>
                </a:extLst>
              </p14:cNvPr>
              <p14:cNvContentPartPr/>
              <p14:nvPr/>
            </p14:nvContentPartPr>
            <p14:xfrm>
              <a:off x="5864875" y="1675788"/>
              <a:ext cx="822960" cy="464040"/>
            </p14:xfrm>
          </p:contentPart>
        </mc:Choice>
        <mc:Fallback xmlns="">
          <p:pic>
            <p:nvPicPr>
              <p:cNvPr id="12" name="Ink 11">
                <a:extLst>
                  <a:ext uri="{FF2B5EF4-FFF2-40B4-BE49-F238E27FC236}">
                    <a16:creationId xmlns:a16="http://schemas.microsoft.com/office/drawing/2014/main" id="{2652E320-21E6-E563-8B87-B39DDDAA73C3}"/>
                  </a:ext>
                </a:extLst>
              </p:cNvPr>
              <p:cNvPicPr/>
              <p:nvPr/>
            </p:nvPicPr>
            <p:blipFill>
              <a:blip r:embed="rId4"/>
              <a:stretch>
                <a:fillRect/>
              </a:stretch>
            </p:blipFill>
            <p:spPr>
              <a:xfrm>
                <a:off x="5828875" y="1639788"/>
                <a:ext cx="894600" cy="535680"/>
              </a:xfrm>
              <a:prstGeom prst="rect">
                <a:avLst/>
              </a:prstGeom>
            </p:spPr>
          </p:pic>
        </mc:Fallback>
      </mc:AlternateContent>
      <p:pic>
        <p:nvPicPr>
          <p:cNvPr id="14" name="Picture 13">
            <a:extLst>
              <a:ext uri="{FF2B5EF4-FFF2-40B4-BE49-F238E27FC236}">
                <a16:creationId xmlns:a16="http://schemas.microsoft.com/office/drawing/2014/main" id="{51DC9C7B-E418-8EA2-1544-F5B6A36B3E84}"/>
              </a:ext>
            </a:extLst>
          </p:cNvPr>
          <p:cNvPicPr>
            <a:picLocks noChangeAspect="1"/>
          </p:cNvPicPr>
          <p:nvPr/>
        </p:nvPicPr>
        <p:blipFill>
          <a:blip r:embed="rId2">
            <a:extLst>
              <a:ext uri="{28A0092B-C50C-407E-A947-70E740481C1C}">
                <a14:useLocalDpi xmlns:a14="http://schemas.microsoft.com/office/drawing/2010/main" val="0"/>
              </a:ext>
            </a:extLst>
          </a:blip>
          <a:srcRect l="3649" t="48077" r="71933" b="6406"/>
          <a:stretch>
            <a:fillRect/>
          </a:stretch>
        </p:blipFill>
        <p:spPr>
          <a:xfrm>
            <a:off x="721936" y="4349238"/>
            <a:ext cx="3143932" cy="2254627"/>
          </a:xfrm>
          <a:prstGeom prst="rect">
            <a:avLst/>
          </a:prstGeom>
        </p:spPr>
      </p:pic>
      <p:pic>
        <p:nvPicPr>
          <p:cNvPr id="16" name="Picture 15">
            <a:extLst>
              <a:ext uri="{FF2B5EF4-FFF2-40B4-BE49-F238E27FC236}">
                <a16:creationId xmlns:a16="http://schemas.microsoft.com/office/drawing/2014/main" id="{6B23774D-8395-AD3A-64AF-9E172BD7B40B}"/>
              </a:ext>
            </a:extLst>
          </p:cNvPr>
          <p:cNvPicPr>
            <a:picLocks noChangeAspect="1"/>
          </p:cNvPicPr>
          <p:nvPr/>
        </p:nvPicPr>
        <p:blipFill>
          <a:blip r:embed="rId2">
            <a:extLst>
              <a:ext uri="{28A0092B-C50C-407E-A947-70E740481C1C}">
                <a14:useLocalDpi xmlns:a14="http://schemas.microsoft.com/office/drawing/2010/main" val="0"/>
              </a:ext>
            </a:extLst>
          </a:blip>
          <a:srcRect l="28966" t="47793" r="54386" b="6690"/>
          <a:stretch>
            <a:fillRect/>
          </a:stretch>
        </p:blipFill>
        <p:spPr>
          <a:xfrm>
            <a:off x="4243757" y="4240404"/>
            <a:ext cx="1507253" cy="2254628"/>
          </a:xfrm>
          <a:prstGeom prst="rect">
            <a:avLst/>
          </a:prstGeom>
        </p:spPr>
      </p:pic>
      <p:pic>
        <p:nvPicPr>
          <p:cNvPr id="18" name="Picture 17">
            <a:extLst>
              <a:ext uri="{FF2B5EF4-FFF2-40B4-BE49-F238E27FC236}">
                <a16:creationId xmlns:a16="http://schemas.microsoft.com/office/drawing/2014/main" id="{E3B594D2-4F94-6FCC-ED54-4F18B0B06C95}"/>
              </a:ext>
            </a:extLst>
          </p:cNvPr>
          <p:cNvPicPr>
            <a:picLocks noChangeAspect="1"/>
          </p:cNvPicPr>
          <p:nvPr/>
        </p:nvPicPr>
        <p:blipFill>
          <a:blip r:embed="rId5">
            <a:extLst>
              <a:ext uri="{28A0092B-C50C-407E-A947-70E740481C1C}">
                <a14:useLocalDpi xmlns:a14="http://schemas.microsoft.com/office/drawing/2010/main" val="0"/>
              </a:ext>
            </a:extLst>
          </a:blip>
          <a:srcRect l="30063" t="26520" r="19249" b="22491"/>
          <a:stretch>
            <a:fillRect/>
          </a:stretch>
        </p:blipFill>
        <p:spPr>
          <a:xfrm>
            <a:off x="4049485" y="4521287"/>
            <a:ext cx="2940818" cy="2082578"/>
          </a:xfrm>
          <a:prstGeom prst="rect">
            <a:avLst/>
          </a:prstGeom>
        </p:spPr>
      </p:pic>
      <p:pic>
        <p:nvPicPr>
          <p:cNvPr id="20" name="Picture 19">
            <a:extLst>
              <a:ext uri="{FF2B5EF4-FFF2-40B4-BE49-F238E27FC236}">
                <a16:creationId xmlns:a16="http://schemas.microsoft.com/office/drawing/2014/main" id="{2A8ED422-02E6-C51D-A960-DCD8FE403C2F}"/>
              </a:ext>
            </a:extLst>
          </p:cNvPr>
          <p:cNvPicPr>
            <a:picLocks noChangeAspect="1"/>
          </p:cNvPicPr>
          <p:nvPr/>
        </p:nvPicPr>
        <p:blipFill>
          <a:blip r:embed="rId2">
            <a:extLst>
              <a:ext uri="{28A0092B-C50C-407E-A947-70E740481C1C}">
                <a14:useLocalDpi xmlns:a14="http://schemas.microsoft.com/office/drawing/2010/main" val="0"/>
              </a:ext>
            </a:extLst>
          </a:blip>
          <a:srcRect l="54125" t="47325" r="22456" b="5561"/>
          <a:stretch>
            <a:fillRect/>
          </a:stretch>
        </p:blipFill>
        <p:spPr>
          <a:xfrm>
            <a:off x="6826183" y="4352162"/>
            <a:ext cx="2716404" cy="2333788"/>
          </a:xfrm>
          <a:prstGeom prst="rect">
            <a:avLst/>
          </a:prstGeom>
        </p:spPr>
      </p:pic>
      <p:sp>
        <p:nvSpPr>
          <p:cNvPr id="22" name="TextBox 21">
            <a:extLst>
              <a:ext uri="{FF2B5EF4-FFF2-40B4-BE49-F238E27FC236}">
                <a16:creationId xmlns:a16="http://schemas.microsoft.com/office/drawing/2014/main" id="{7B64F618-87E2-3595-A2AE-AD59ED248BE1}"/>
              </a:ext>
            </a:extLst>
          </p:cNvPr>
          <p:cNvSpPr txBox="1"/>
          <p:nvPr/>
        </p:nvSpPr>
        <p:spPr>
          <a:xfrm>
            <a:off x="3835959" y="2487673"/>
            <a:ext cx="4976445" cy="923330"/>
          </a:xfrm>
          <a:prstGeom prst="rect">
            <a:avLst/>
          </a:prstGeom>
          <a:noFill/>
        </p:spPr>
        <p:txBody>
          <a:bodyPr wrap="square">
            <a:spAutoFit/>
          </a:bodyPr>
          <a:lstStyle/>
          <a:p>
            <a:r>
              <a:rPr lang="en-US" dirty="0"/>
              <a:t>From these screenshots its easily understandable that KSC LC- 39A has the maximum probability of success.</a:t>
            </a:r>
          </a:p>
        </p:txBody>
      </p:sp>
      <p:pic>
        <p:nvPicPr>
          <p:cNvPr id="24" name="Picture 23">
            <a:extLst>
              <a:ext uri="{FF2B5EF4-FFF2-40B4-BE49-F238E27FC236}">
                <a16:creationId xmlns:a16="http://schemas.microsoft.com/office/drawing/2014/main" id="{1B2D63FB-8442-337C-F817-A84AC346FC55}"/>
              </a:ext>
            </a:extLst>
          </p:cNvPr>
          <p:cNvPicPr>
            <a:picLocks noChangeAspect="1"/>
          </p:cNvPicPr>
          <p:nvPr/>
        </p:nvPicPr>
        <p:blipFill>
          <a:blip r:embed="rId2">
            <a:extLst>
              <a:ext uri="{28A0092B-C50C-407E-A947-70E740481C1C}">
                <a14:useLocalDpi xmlns:a14="http://schemas.microsoft.com/office/drawing/2010/main" val="0"/>
              </a:ext>
            </a:extLst>
          </a:blip>
          <a:srcRect l="78061" t="46906" r="1793" b="7577"/>
          <a:stretch>
            <a:fillRect/>
          </a:stretch>
        </p:blipFill>
        <p:spPr>
          <a:xfrm>
            <a:off x="9574516" y="4431322"/>
            <a:ext cx="2441750" cy="2254628"/>
          </a:xfrm>
          <a:prstGeom prst="rect">
            <a:avLst/>
          </a:prstGeom>
        </p:spPr>
      </p:pic>
    </p:spTree>
    <p:extLst>
      <p:ext uri="{BB962C8B-B14F-4D97-AF65-F5344CB8AC3E}">
        <p14:creationId xmlns:p14="http://schemas.microsoft.com/office/powerpoint/2010/main" val="3092125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2F0999-4B77-45C1-B22B-31CF60205A40}"/>
              </a:ext>
            </a:extLst>
          </p:cNvPr>
          <p:cNvSpPr txBox="1"/>
          <p:nvPr/>
        </p:nvSpPr>
        <p:spPr>
          <a:xfrm>
            <a:off x="1676" y="162002"/>
            <a:ext cx="12190324" cy="584775"/>
          </a:xfrm>
          <a:prstGeom prst="rect">
            <a:avLst/>
          </a:prstGeom>
          <a:noFill/>
        </p:spPr>
        <p:txBody>
          <a:bodyPr wrap="square">
            <a:spAutoFit/>
          </a:bodyPr>
          <a:lstStyle/>
          <a:p>
            <a:r>
              <a:rPr lang="en-US" sz="3200" dirty="0">
                <a:latin typeface="Algerian" panose="04020705040A02060702" pitchFamily="82" charset="0"/>
              </a:rPr>
              <a:t>Launch Site Distances from Equator &amp; Railways</a:t>
            </a:r>
          </a:p>
        </p:txBody>
      </p:sp>
      <p:sp>
        <p:nvSpPr>
          <p:cNvPr id="5" name="TextBox 4">
            <a:extLst>
              <a:ext uri="{FF2B5EF4-FFF2-40B4-BE49-F238E27FC236}">
                <a16:creationId xmlns:a16="http://schemas.microsoft.com/office/drawing/2014/main" id="{B017734E-FFB0-F85D-123B-9109EBE6F3DA}"/>
              </a:ext>
            </a:extLst>
          </p:cNvPr>
          <p:cNvSpPr txBox="1"/>
          <p:nvPr/>
        </p:nvSpPr>
        <p:spPr>
          <a:xfrm>
            <a:off x="0" y="1207031"/>
            <a:ext cx="6174712" cy="369332"/>
          </a:xfrm>
          <a:prstGeom prst="rect">
            <a:avLst/>
          </a:prstGeom>
          <a:noFill/>
        </p:spPr>
        <p:txBody>
          <a:bodyPr wrap="square">
            <a:spAutoFit/>
          </a:bodyPr>
          <a:lstStyle/>
          <a:p>
            <a:r>
              <a:rPr lang="en-US" dirty="0"/>
              <a:t>Distance from Equator is greater than 3000 Km for all sites.</a:t>
            </a:r>
          </a:p>
        </p:txBody>
      </p:sp>
      <p:pic>
        <p:nvPicPr>
          <p:cNvPr id="7" name="Picture 6">
            <a:extLst>
              <a:ext uri="{FF2B5EF4-FFF2-40B4-BE49-F238E27FC236}">
                <a16:creationId xmlns:a16="http://schemas.microsoft.com/office/drawing/2014/main" id="{1995F57F-AF43-70BA-2D10-46D3CAAC239C}"/>
              </a:ext>
            </a:extLst>
          </p:cNvPr>
          <p:cNvPicPr>
            <a:picLocks noChangeAspect="1"/>
          </p:cNvPicPr>
          <p:nvPr/>
        </p:nvPicPr>
        <p:blipFill>
          <a:blip r:embed="rId2">
            <a:extLst>
              <a:ext uri="{28A0092B-C50C-407E-A947-70E740481C1C}">
                <a14:useLocalDpi xmlns:a14="http://schemas.microsoft.com/office/drawing/2010/main" val="0"/>
              </a:ext>
            </a:extLst>
          </a:blip>
          <a:srcRect l="2501" t="28043" r="64651" b="11561"/>
          <a:stretch>
            <a:fillRect/>
          </a:stretch>
        </p:blipFill>
        <p:spPr>
          <a:xfrm>
            <a:off x="0" y="2036616"/>
            <a:ext cx="4480125" cy="4133071"/>
          </a:xfrm>
          <a:prstGeom prst="rect">
            <a:avLst/>
          </a:prstGeom>
        </p:spPr>
      </p:pic>
      <p:sp>
        <p:nvSpPr>
          <p:cNvPr id="9" name="TextBox 8">
            <a:extLst>
              <a:ext uri="{FF2B5EF4-FFF2-40B4-BE49-F238E27FC236}">
                <a16:creationId xmlns:a16="http://schemas.microsoft.com/office/drawing/2014/main" id="{53939DA7-4B70-B600-A911-BC5D19811FEC}"/>
              </a:ext>
            </a:extLst>
          </p:cNvPr>
          <p:cNvSpPr txBox="1"/>
          <p:nvPr/>
        </p:nvSpPr>
        <p:spPr>
          <a:xfrm>
            <a:off x="5730072" y="1207031"/>
            <a:ext cx="6174712" cy="923330"/>
          </a:xfrm>
          <a:prstGeom prst="rect">
            <a:avLst/>
          </a:prstGeom>
          <a:noFill/>
        </p:spPr>
        <p:txBody>
          <a:bodyPr wrap="square">
            <a:spAutoFit/>
          </a:bodyPr>
          <a:lstStyle/>
          <a:p>
            <a:r>
              <a:rPr lang="en-US" dirty="0"/>
              <a:t>Distance for all launch sites from railway tracks are greater than .7 Km for all sites. So, launch sites are not so far away from railway tracks.</a:t>
            </a:r>
          </a:p>
        </p:txBody>
      </p:sp>
      <p:cxnSp>
        <p:nvCxnSpPr>
          <p:cNvPr id="11" name="Straight Connector 10">
            <a:extLst>
              <a:ext uri="{FF2B5EF4-FFF2-40B4-BE49-F238E27FC236}">
                <a16:creationId xmlns:a16="http://schemas.microsoft.com/office/drawing/2014/main" id="{BFAC9665-7A8A-E456-3AE1-3BF9396D50BF}"/>
              </a:ext>
            </a:extLst>
          </p:cNvPr>
          <p:cNvCxnSpPr>
            <a:cxnSpLocks/>
          </p:cNvCxnSpPr>
          <p:nvPr/>
        </p:nvCxnSpPr>
        <p:spPr>
          <a:xfrm>
            <a:off x="5617029" y="1207031"/>
            <a:ext cx="0" cy="5384688"/>
          </a:xfrm>
          <a:prstGeom prst="line">
            <a:avLst/>
          </a:prstGeom>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A775C94B-A0F6-4E9D-69D2-CC2F2079C64E}"/>
              </a:ext>
            </a:extLst>
          </p:cNvPr>
          <p:cNvPicPr>
            <a:picLocks noChangeAspect="1"/>
          </p:cNvPicPr>
          <p:nvPr/>
        </p:nvPicPr>
        <p:blipFill>
          <a:blip r:embed="rId2">
            <a:extLst>
              <a:ext uri="{28A0092B-C50C-407E-A947-70E740481C1C}">
                <a14:useLocalDpi xmlns:a14="http://schemas.microsoft.com/office/drawing/2010/main" val="0"/>
              </a:ext>
            </a:extLst>
          </a:blip>
          <a:srcRect l="77567" t="27349" r="2770" b="5766"/>
          <a:stretch>
            <a:fillRect/>
          </a:stretch>
        </p:blipFill>
        <p:spPr>
          <a:xfrm>
            <a:off x="10097159" y="2949041"/>
            <a:ext cx="2094841" cy="3908959"/>
          </a:xfrm>
          <a:prstGeom prst="rect">
            <a:avLst/>
          </a:prstGeom>
        </p:spPr>
      </p:pic>
      <p:pic>
        <p:nvPicPr>
          <p:cNvPr id="19" name="Picture 18">
            <a:extLst>
              <a:ext uri="{FF2B5EF4-FFF2-40B4-BE49-F238E27FC236}">
                <a16:creationId xmlns:a16="http://schemas.microsoft.com/office/drawing/2014/main" id="{8395E787-1438-F597-B6E0-FC9FDCA6DAB7}"/>
              </a:ext>
            </a:extLst>
          </p:cNvPr>
          <p:cNvPicPr>
            <a:picLocks noChangeAspect="1"/>
          </p:cNvPicPr>
          <p:nvPr/>
        </p:nvPicPr>
        <p:blipFill>
          <a:blip r:embed="rId2">
            <a:extLst>
              <a:ext uri="{28A0092B-C50C-407E-A947-70E740481C1C}">
                <a14:useLocalDpi xmlns:a14="http://schemas.microsoft.com/office/drawing/2010/main" val="0"/>
              </a:ext>
            </a:extLst>
          </a:blip>
          <a:srcRect l="43446" t="60316" r="25094" b="12252"/>
          <a:stretch>
            <a:fillRect/>
          </a:stretch>
        </p:blipFill>
        <p:spPr>
          <a:xfrm>
            <a:off x="5465983" y="3624831"/>
            <a:ext cx="4631171" cy="2026138"/>
          </a:xfrm>
          <a:prstGeom prst="rect">
            <a:avLst/>
          </a:prstGeom>
        </p:spPr>
      </p:pic>
      <p:pic>
        <p:nvPicPr>
          <p:cNvPr id="20" name="Picture 19">
            <a:extLst>
              <a:ext uri="{FF2B5EF4-FFF2-40B4-BE49-F238E27FC236}">
                <a16:creationId xmlns:a16="http://schemas.microsoft.com/office/drawing/2014/main" id="{9CBC72B1-72ED-514C-466B-350D35E890D0}"/>
              </a:ext>
            </a:extLst>
          </p:cNvPr>
          <p:cNvPicPr>
            <a:picLocks noChangeAspect="1"/>
          </p:cNvPicPr>
          <p:nvPr/>
        </p:nvPicPr>
        <p:blipFill>
          <a:blip r:embed="rId2">
            <a:extLst>
              <a:ext uri="{28A0092B-C50C-407E-A947-70E740481C1C}">
                <a14:useLocalDpi xmlns:a14="http://schemas.microsoft.com/office/drawing/2010/main" val="0"/>
              </a:ext>
            </a:extLst>
          </a:blip>
          <a:srcRect l="44487" t="32423" r="24053" b="50000"/>
          <a:stretch>
            <a:fillRect/>
          </a:stretch>
        </p:blipFill>
        <p:spPr>
          <a:xfrm>
            <a:off x="5730072" y="2375085"/>
            <a:ext cx="5767749" cy="766187"/>
          </a:xfrm>
          <a:prstGeom prst="rect">
            <a:avLst/>
          </a:prstGeom>
        </p:spPr>
      </p:pic>
    </p:spTree>
    <p:extLst>
      <p:ext uri="{BB962C8B-B14F-4D97-AF65-F5344CB8AC3E}">
        <p14:creationId xmlns:p14="http://schemas.microsoft.com/office/powerpoint/2010/main" val="3187894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57AD6C-5747-64F1-A5A9-6EF8402B938E}"/>
              </a:ext>
            </a:extLst>
          </p:cNvPr>
          <p:cNvSpPr txBox="1"/>
          <p:nvPr/>
        </p:nvSpPr>
        <p:spPr>
          <a:xfrm>
            <a:off x="92946" y="302679"/>
            <a:ext cx="12099053" cy="646331"/>
          </a:xfrm>
          <a:prstGeom prst="rect">
            <a:avLst/>
          </a:prstGeom>
          <a:noFill/>
        </p:spPr>
        <p:txBody>
          <a:bodyPr wrap="square">
            <a:spAutoFit/>
          </a:bodyPr>
          <a:lstStyle/>
          <a:p>
            <a:r>
              <a:rPr lang="en-US" sz="3600" dirty="0">
                <a:latin typeface="Algerian" panose="04020705040A02060702" pitchFamily="82" charset="0"/>
              </a:rPr>
              <a:t>Launch Site Distances from Coastlines &amp; Cities</a:t>
            </a:r>
          </a:p>
        </p:txBody>
      </p:sp>
      <p:pic>
        <p:nvPicPr>
          <p:cNvPr id="7" name="Picture 6">
            <a:extLst>
              <a:ext uri="{FF2B5EF4-FFF2-40B4-BE49-F238E27FC236}">
                <a16:creationId xmlns:a16="http://schemas.microsoft.com/office/drawing/2014/main" id="{08589D0D-F8BF-D321-373E-D6CF6BD4D595}"/>
              </a:ext>
            </a:extLst>
          </p:cNvPr>
          <p:cNvPicPr>
            <a:picLocks noChangeAspect="1"/>
          </p:cNvPicPr>
          <p:nvPr/>
        </p:nvPicPr>
        <p:blipFill>
          <a:blip r:embed="rId2">
            <a:extLst>
              <a:ext uri="{28A0092B-C50C-407E-A947-70E740481C1C}">
                <a14:useLocalDpi xmlns:a14="http://schemas.microsoft.com/office/drawing/2010/main" val="0"/>
              </a:ext>
            </a:extLst>
          </a:blip>
          <a:srcRect t="47093" r="67787"/>
          <a:stretch>
            <a:fillRect/>
          </a:stretch>
        </p:blipFill>
        <p:spPr>
          <a:xfrm>
            <a:off x="181271" y="3349629"/>
            <a:ext cx="3637103" cy="3302380"/>
          </a:xfrm>
          <a:prstGeom prst="rect">
            <a:avLst/>
          </a:prstGeom>
        </p:spPr>
      </p:pic>
      <p:pic>
        <p:nvPicPr>
          <p:cNvPr id="8" name="Picture 7">
            <a:extLst>
              <a:ext uri="{FF2B5EF4-FFF2-40B4-BE49-F238E27FC236}">
                <a16:creationId xmlns:a16="http://schemas.microsoft.com/office/drawing/2014/main" id="{9DEB9223-A9A2-4B6F-CE6D-9BA551D558F7}"/>
              </a:ext>
            </a:extLst>
          </p:cNvPr>
          <p:cNvPicPr>
            <a:picLocks noChangeAspect="1"/>
          </p:cNvPicPr>
          <p:nvPr/>
        </p:nvPicPr>
        <p:blipFill>
          <a:blip r:embed="rId2">
            <a:extLst>
              <a:ext uri="{28A0092B-C50C-407E-A947-70E740481C1C}">
                <a14:useLocalDpi xmlns:a14="http://schemas.microsoft.com/office/drawing/2010/main" val="0"/>
              </a:ext>
            </a:extLst>
          </a:blip>
          <a:srcRect t="10673" r="67460" b="58776"/>
          <a:stretch>
            <a:fillRect/>
          </a:stretch>
        </p:blipFill>
        <p:spPr>
          <a:xfrm>
            <a:off x="0" y="1085222"/>
            <a:ext cx="3815863" cy="2343778"/>
          </a:xfrm>
          <a:prstGeom prst="rect">
            <a:avLst/>
          </a:prstGeom>
        </p:spPr>
      </p:pic>
      <p:sp>
        <p:nvSpPr>
          <p:cNvPr id="10" name="TextBox 9">
            <a:extLst>
              <a:ext uri="{FF2B5EF4-FFF2-40B4-BE49-F238E27FC236}">
                <a16:creationId xmlns:a16="http://schemas.microsoft.com/office/drawing/2014/main" id="{80A86833-8905-A803-D120-9FDE522E1CDC}"/>
              </a:ext>
            </a:extLst>
          </p:cNvPr>
          <p:cNvSpPr txBox="1"/>
          <p:nvPr/>
        </p:nvSpPr>
        <p:spPr>
          <a:xfrm>
            <a:off x="5132195" y="1502988"/>
            <a:ext cx="6144566" cy="646331"/>
          </a:xfrm>
          <a:prstGeom prst="rect">
            <a:avLst/>
          </a:prstGeom>
          <a:noFill/>
        </p:spPr>
        <p:txBody>
          <a:bodyPr wrap="square">
            <a:spAutoFit/>
          </a:bodyPr>
          <a:lstStyle/>
          <a:p>
            <a:r>
              <a:rPr lang="en-US" dirty="0"/>
              <a:t>Distance for all launch sites from cities is greater than 14 Km for all sites. So, launch sites are far away from cities</a:t>
            </a:r>
          </a:p>
        </p:txBody>
      </p:sp>
      <p:pic>
        <p:nvPicPr>
          <p:cNvPr id="12" name="Picture 11">
            <a:extLst>
              <a:ext uri="{FF2B5EF4-FFF2-40B4-BE49-F238E27FC236}">
                <a16:creationId xmlns:a16="http://schemas.microsoft.com/office/drawing/2014/main" id="{70A71206-88DF-848B-2879-1C2D3775264D}"/>
              </a:ext>
            </a:extLst>
          </p:cNvPr>
          <p:cNvPicPr>
            <a:picLocks noChangeAspect="1"/>
          </p:cNvPicPr>
          <p:nvPr/>
        </p:nvPicPr>
        <p:blipFill>
          <a:blip r:embed="rId2">
            <a:extLst>
              <a:ext uri="{28A0092B-C50C-407E-A947-70E740481C1C}">
                <a14:useLocalDpi xmlns:a14="http://schemas.microsoft.com/office/drawing/2010/main" val="0"/>
              </a:ext>
            </a:extLst>
          </a:blip>
          <a:srcRect l="34910" t="22059" r="53354" b="55101"/>
          <a:stretch>
            <a:fillRect/>
          </a:stretch>
        </p:blipFill>
        <p:spPr>
          <a:xfrm>
            <a:off x="4823209" y="2149319"/>
            <a:ext cx="1778558" cy="1898472"/>
          </a:xfrm>
          <a:prstGeom prst="rect">
            <a:avLst/>
          </a:prstGeom>
        </p:spPr>
      </p:pic>
      <p:pic>
        <p:nvPicPr>
          <p:cNvPr id="14" name="Picture 13">
            <a:extLst>
              <a:ext uri="{FF2B5EF4-FFF2-40B4-BE49-F238E27FC236}">
                <a16:creationId xmlns:a16="http://schemas.microsoft.com/office/drawing/2014/main" id="{D4410742-68FD-3FFF-6D48-84E3A279A2AC}"/>
              </a:ext>
            </a:extLst>
          </p:cNvPr>
          <p:cNvPicPr>
            <a:picLocks noChangeAspect="1"/>
          </p:cNvPicPr>
          <p:nvPr/>
        </p:nvPicPr>
        <p:blipFill>
          <a:blip r:embed="rId2">
            <a:extLst>
              <a:ext uri="{28A0092B-C50C-407E-A947-70E740481C1C}">
                <a14:useLocalDpi xmlns:a14="http://schemas.microsoft.com/office/drawing/2010/main" val="0"/>
              </a:ext>
            </a:extLst>
          </a:blip>
          <a:srcRect l="57957" t="24934" r="14646" b="54443"/>
          <a:stretch>
            <a:fillRect/>
          </a:stretch>
        </p:blipFill>
        <p:spPr>
          <a:xfrm>
            <a:off x="6601767" y="2301073"/>
            <a:ext cx="5245240" cy="1746718"/>
          </a:xfrm>
          <a:prstGeom prst="rect">
            <a:avLst/>
          </a:prstGeom>
        </p:spPr>
      </p:pic>
      <p:pic>
        <p:nvPicPr>
          <p:cNvPr id="18" name="Picture 17">
            <a:extLst>
              <a:ext uri="{FF2B5EF4-FFF2-40B4-BE49-F238E27FC236}">
                <a16:creationId xmlns:a16="http://schemas.microsoft.com/office/drawing/2014/main" id="{5484C051-6DD7-5BEE-AFB0-BDAE2E366D8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6861" t="44650" r="13651" b="22378"/>
          <a:stretch>
            <a:fillRect/>
          </a:stretch>
        </p:blipFill>
        <p:spPr>
          <a:xfrm>
            <a:off x="4903596" y="3737987"/>
            <a:ext cx="6812782" cy="2290507"/>
          </a:xfrm>
          <a:prstGeom prst="rect">
            <a:avLst/>
          </a:prstGeom>
        </p:spPr>
      </p:pic>
    </p:spTree>
    <p:extLst>
      <p:ext uri="{BB962C8B-B14F-4D97-AF65-F5344CB8AC3E}">
        <p14:creationId xmlns:p14="http://schemas.microsoft.com/office/powerpoint/2010/main" val="2236578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89366-D6E9-F77A-FDBC-19165ED23BCF}"/>
              </a:ext>
            </a:extLst>
          </p:cNvPr>
          <p:cNvSpPr txBox="1"/>
          <p:nvPr/>
        </p:nvSpPr>
        <p:spPr>
          <a:xfrm>
            <a:off x="1675" y="202195"/>
            <a:ext cx="11975959" cy="769441"/>
          </a:xfrm>
          <a:prstGeom prst="rect">
            <a:avLst/>
          </a:prstGeom>
          <a:noFill/>
        </p:spPr>
        <p:txBody>
          <a:bodyPr wrap="square">
            <a:spAutoFit/>
          </a:bodyPr>
          <a:lstStyle/>
          <a:p>
            <a:r>
              <a:rPr lang="en-US" sz="4400" dirty="0">
                <a:latin typeface="Algerian" panose="04020705040A02060702" pitchFamily="82" charset="0"/>
              </a:rPr>
              <a:t>Launch Site Distances from Highways</a:t>
            </a:r>
          </a:p>
        </p:txBody>
      </p:sp>
      <p:sp>
        <p:nvSpPr>
          <p:cNvPr id="5" name="TextBox 4">
            <a:extLst>
              <a:ext uri="{FF2B5EF4-FFF2-40B4-BE49-F238E27FC236}">
                <a16:creationId xmlns:a16="http://schemas.microsoft.com/office/drawing/2014/main" id="{A665E68F-F64B-4657-8C8F-9C85D93880F5}"/>
              </a:ext>
            </a:extLst>
          </p:cNvPr>
          <p:cNvSpPr txBox="1"/>
          <p:nvPr/>
        </p:nvSpPr>
        <p:spPr>
          <a:xfrm>
            <a:off x="5411037" y="1141047"/>
            <a:ext cx="6219930" cy="923330"/>
          </a:xfrm>
          <a:prstGeom prst="rect">
            <a:avLst/>
          </a:prstGeom>
          <a:noFill/>
        </p:spPr>
        <p:txBody>
          <a:bodyPr wrap="square">
            <a:spAutoFit/>
          </a:bodyPr>
          <a:lstStyle/>
          <a:p>
            <a:r>
              <a:rPr lang="en-US" dirty="0"/>
              <a:t>Distance for all launch sites from highways is greater than 5 Km for all sites. So, launch sites are relatively far away from highways.</a:t>
            </a:r>
          </a:p>
        </p:txBody>
      </p:sp>
      <p:sp>
        <p:nvSpPr>
          <p:cNvPr id="7" name="TextBox 6">
            <a:extLst>
              <a:ext uri="{FF2B5EF4-FFF2-40B4-BE49-F238E27FC236}">
                <a16:creationId xmlns:a16="http://schemas.microsoft.com/office/drawing/2014/main" id="{20589DF7-8351-DEDB-A730-FDC0EAC162B3}"/>
              </a:ext>
            </a:extLst>
          </p:cNvPr>
          <p:cNvSpPr txBox="1"/>
          <p:nvPr/>
        </p:nvSpPr>
        <p:spPr>
          <a:xfrm>
            <a:off x="5411037" y="2422881"/>
            <a:ext cx="6219930" cy="461665"/>
          </a:xfrm>
          <a:prstGeom prst="rect">
            <a:avLst/>
          </a:prstGeom>
          <a:noFill/>
        </p:spPr>
        <p:txBody>
          <a:bodyPr wrap="square">
            <a:spAutoFit/>
          </a:bodyPr>
          <a:lstStyle/>
          <a:p>
            <a:r>
              <a:rPr lang="en-US" sz="2400" dirty="0"/>
              <a:t>Conclusion:</a:t>
            </a:r>
          </a:p>
        </p:txBody>
      </p:sp>
      <p:sp>
        <p:nvSpPr>
          <p:cNvPr id="9" name="TextBox 8">
            <a:extLst>
              <a:ext uri="{FF2B5EF4-FFF2-40B4-BE49-F238E27FC236}">
                <a16:creationId xmlns:a16="http://schemas.microsoft.com/office/drawing/2014/main" id="{6510BD15-F4CC-713C-A970-1E5123E8AAFF}"/>
              </a:ext>
            </a:extLst>
          </p:cNvPr>
          <p:cNvSpPr txBox="1"/>
          <p:nvPr/>
        </p:nvSpPr>
        <p:spPr>
          <a:xfrm>
            <a:off x="5506497" y="3243050"/>
            <a:ext cx="6124470" cy="2862322"/>
          </a:xfrm>
          <a:prstGeom prst="rect">
            <a:avLst/>
          </a:prstGeom>
          <a:noFill/>
        </p:spPr>
        <p:txBody>
          <a:bodyPr wrap="square">
            <a:spAutoFit/>
          </a:bodyPr>
          <a:lstStyle/>
          <a:p>
            <a:pPr marL="285750" indent="-285750">
              <a:buFont typeface="Arial" panose="020B0604020202020204" pitchFamily="34" charset="0"/>
              <a:buChar char="•"/>
            </a:pPr>
            <a:r>
              <a:rPr lang="en-US" dirty="0"/>
              <a:t>Are all launch sites in proximity to the Equator line</a:t>
            </a:r>
          </a:p>
          <a:p>
            <a:r>
              <a:rPr lang="en-US" dirty="0"/>
              <a:t>       No (4000 Km &gt; distance &gt; 3000 Km)</a:t>
            </a:r>
          </a:p>
          <a:p>
            <a:pPr marL="285750" indent="-285750">
              <a:buFont typeface="Arial" panose="020B0604020202020204" pitchFamily="34" charset="0"/>
              <a:buChar char="•"/>
            </a:pPr>
            <a:r>
              <a:rPr lang="en-US" dirty="0"/>
              <a:t>Are launch sites in close proximity to railways?</a:t>
            </a:r>
          </a:p>
          <a:p>
            <a:pPr marL="285750" indent="-285750">
              <a:buFont typeface="Arial" panose="020B0604020202020204" pitchFamily="34" charset="0"/>
              <a:buChar char="•"/>
            </a:pPr>
            <a:r>
              <a:rPr lang="en-US" dirty="0"/>
              <a:t>Yes (2 Km &gt; distance &gt; .5 Km)</a:t>
            </a:r>
          </a:p>
          <a:p>
            <a:pPr marL="285750" indent="-285750">
              <a:buFont typeface="Arial" panose="020B0604020202020204" pitchFamily="34" charset="0"/>
              <a:buChar char="•"/>
            </a:pPr>
            <a:r>
              <a:rPr lang="en-US" dirty="0"/>
              <a:t>Are launch sites in close proximity to highways? No (15 Km &gt; distance &gt; 5 Km)</a:t>
            </a:r>
          </a:p>
          <a:p>
            <a:pPr marL="285750" indent="-285750">
              <a:buFont typeface="Arial" panose="020B0604020202020204" pitchFamily="34" charset="0"/>
              <a:buChar char="•"/>
            </a:pPr>
            <a:r>
              <a:rPr lang="en-US" dirty="0"/>
              <a:t>Are launch sites in close proximity to coastline? Yes (5 Km &gt; distance &gt; .5 Km)</a:t>
            </a:r>
          </a:p>
          <a:p>
            <a:pPr marL="285750" indent="-285750">
              <a:buFont typeface="Arial" panose="020B0604020202020204" pitchFamily="34" charset="0"/>
              <a:buChar char="•"/>
            </a:pPr>
            <a:r>
              <a:rPr lang="en-US" dirty="0"/>
              <a:t>Do launch sites keep certain distance away from cities? Yes (15 Km &gt; distance &gt; 80 Km)</a:t>
            </a:r>
          </a:p>
        </p:txBody>
      </p:sp>
      <p:pic>
        <p:nvPicPr>
          <p:cNvPr id="13" name="Picture 12">
            <a:extLst>
              <a:ext uri="{FF2B5EF4-FFF2-40B4-BE49-F238E27FC236}">
                <a16:creationId xmlns:a16="http://schemas.microsoft.com/office/drawing/2014/main" id="{FD00A4E8-C9D2-9312-E8B6-44FC0AEF4D9E}"/>
              </a:ext>
            </a:extLst>
          </p:cNvPr>
          <p:cNvPicPr>
            <a:picLocks noChangeAspect="1"/>
          </p:cNvPicPr>
          <p:nvPr/>
        </p:nvPicPr>
        <p:blipFill>
          <a:blip r:embed="rId2">
            <a:extLst>
              <a:ext uri="{28A0092B-C50C-407E-A947-70E740481C1C}">
                <a14:useLocalDpi xmlns:a14="http://schemas.microsoft.com/office/drawing/2010/main" val="0"/>
              </a:ext>
            </a:extLst>
          </a:blip>
          <a:srcRect l="2143" t="47790" r="64704" b="7395"/>
          <a:stretch>
            <a:fillRect/>
          </a:stretch>
        </p:blipFill>
        <p:spPr>
          <a:xfrm>
            <a:off x="130630" y="4041988"/>
            <a:ext cx="3333540" cy="2862321"/>
          </a:xfrm>
          <a:prstGeom prst="rect">
            <a:avLst/>
          </a:prstGeom>
        </p:spPr>
      </p:pic>
      <p:pic>
        <p:nvPicPr>
          <p:cNvPr id="14" name="Picture 13">
            <a:extLst>
              <a:ext uri="{FF2B5EF4-FFF2-40B4-BE49-F238E27FC236}">
                <a16:creationId xmlns:a16="http://schemas.microsoft.com/office/drawing/2014/main" id="{96FFDE1C-9422-F03C-749B-CF0954DA5A1F}"/>
              </a:ext>
            </a:extLst>
          </p:cNvPr>
          <p:cNvPicPr>
            <a:picLocks noChangeAspect="1"/>
          </p:cNvPicPr>
          <p:nvPr/>
        </p:nvPicPr>
        <p:blipFill>
          <a:blip r:embed="rId2">
            <a:extLst>
              <a:ext uri="{28A0092B-C50C-407E-A947-70E740481C1C}">
                <a14:useLocalDpi xmlns:a14="http://schemas.microsoft.com/office/drawing/2010/main" val="0"/>
              </a:ext>
            </a:extLst>
          </a:blip>
          <a:srcRect l="2100" t="23313" r="65448" b="55748"/>
          <a:stretch>
            <a:fillRect/>
          </a:stretch>
        </p:blipFill>
        <p:spPr>
          <a:xfrm>
            <a:off x="130630" y="2220672"/>
            <a:ext cx="3054861" cy="2100119"/>
          </a:xfrm>
          <a:prstGeom prst="rect">
            <a:avLst/>
          </a:prstGeom>
        </p:spPr>
      </p:pic>
      <p:pic>
        <p:nvPicPr>
          <p:cNvPr id="16" name="Picture 15">
            <a:extLst>
              <a:ext uri="{FF2B5EF4-FFF2-40B4-BE49-F238E27FC236}">
                <a16:creationId xmlns:a16="http://schemas.microsoft.com/office/drawing/2014/main" id="{679E01C3-4C99-E7A1-D9AF-C3402D544A19}"/>
              </a:ext>
            </a:extLst>
          </p:cNvPr>
          <p:cNvPicPr>
            <a:picLocks noChangeAspect="1"/>
          </p:cNvPicPr>
          <p:nvPr/>
        </p:nvPicPr>
        <p:blipFill>
          <a:blip r:embed="rId2">
            <a:extLst>
              <a:ext uri="{28A0092B-C50C-407E-A947-70E740481C1C}">
                <a14:useLocalDpi xmlns:a14="http://schemas.microsoft.com/office/drawing/2010/main" val="0"/>
              </a:ext>
            </a:extLst>
          </a:blip>
          <a:srcRect l="36374" t="73335" r="45408"/>
          <a:stretch>
            <a:fillRect/>
          </a:stretch>
        </p:blipFill>
        <p:spPr>
          <a:xfrm>
            <a:off x="3415265" y="4088297"/>
            <a:ext cx="1622647" cy="2816012"/>
          </a:xfrm>
          <a:prstGeom prst="rect">
            <a:avLst/>
          </a:prstGeom>
        </p:spPr>
      </p:pic>
      <p:pic>
        <p:nvPicPr>
          <p:cNvPr id="20" name="Picture 19">
            <a:extLst>
              <a:ext uri="{FF2B5EF4-FFF2-40B4-BE49-F238E27FC236}">
                <a16:creationId xmlns:a16="http://schemas.microsoft.com/office/drawing/2014/main" id="{204F0C08-F26F-0002-4A57-6CB2FB9F132F}"/>
              </a:ext>
            </a:extLst>
          </p:cNvPr>
          <p:cNvPicPr>
            <a:picLocks noChangeAspect="1"/>
          </p:cNvPicPr>
          <p:nvPr/>
        </p:nvPicPr>
        <p:blipFill>
          <a:blip r:embed="rId2">
            <a:extLst>
              <a:ext uri="{28A0092B-C50C-407E-A947-70E740481C1C}">
                <a14:useLocalDpi xmlns:a14="http://schemas.microsoft.com/office/drawing/2010/main" val="0"/>
              </a:ext>
            </a:extLst>
          </a:blip>
          <a:srcRect l="41614" t="24333" r="47381" b="55747"/>
          <a:stretch>
            <a:fillRect/>
          </a:stretch>
        </p:blipFill>
        <p:spPr>
          <a:xfrm>
            <a:off x="3239500" y="2216273"/>
            <a:ext cx="1386509" cy="1825715"/>
          </a:xfrm>
          <a:prstGeom prst="rect">
            <a:avLst/>
          </a:prstGeom>
        </p:spPr>
      </p:pic>
    </p:spTree>
    <p:extLst>
      <p:ext uri="{BB962C8B-B14F-4D97-AF65-F5344CB8AC3E}">
        <p14:creationId xmlns:p14="http://schemas.microsoft.com/office/powerpoint/2010/main" val="3461266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92ECBC-25A5-A435-E7E7-120E73B84461}"/>
              </a:ext>
            </a:extLst>
          </p:cNvPr>
          <p:cNvSpPr txBox="1"/>
          <p:nvPr/>
        </p:nvSpPr>
        <p:spPr>
          <a:xfrm>
            <a:off x="0" y="4431323"/>
            <a:ext cx="5988818" cy="1155561"/>
          </a:xfrm>
          <a:prstGeom prst="rect">
            <a:avLst/>
          </a:prstGeom>
          <a:solidFill>
            <a:schemeClr val="accent2"/>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E3BEC5EF-D89A-FD10-8062-73DE8E3E4337}"/>
              </a:ext>
            </a:extLst>
          </p:cNvPr>
          <p:cNvSpPr txBox="1"/>
          <p:nvPr/>
        </p:nvSpPr>
        <p:spPr>
          <a:xfrm>
            <a:off x="-52753" y="3239255"/>
            <a:ext cx="6094324" cy="1323439"/>
          </a:xfrm>
          <a:prstGeom prst="rect">
            <a:avLst/>
          </a:prstGeom>
          <a:noFill/>
        </p:spPr>
        <p:txBody>
          <a:bodyPr wrap="square">
            <a:spAutoFit/>
          </a:bodyPr>
          <a:lstStyle/>
          <a:p>
            <a:r>
              <a:rPr lang="en-US" sz="4000" dirty="0">
                <a:ln w="0"/>
                <a:solidFill>
                  <a:schemeClr val="bg1"/>
                </a:solidFill>
                <a:effectLst>
                  <a:outerShdw blurRad="38100" dist="25400" dir="5400000" algn="ctr" rotWithShape="0">
                    <a:srgbClr val="6E747A">
                      <a:alpha val="43000"/>
                    </a:srgbClr>
                  </a:outerShdw>
                </a:effectLst>
                <a:latin typeface="Algerian" panose="04020705040A02060702" pitchFamily="82" charset="0"/>
              </a:rPr>
              <a:t>Build a Dashboard with </a:t>
            </a:r>
            <a:r>
              <a:rPr lang="en-US" sz="4000" dirty="0" err="1">
                <a:ln w="0"/>
                <a:solidFill>
                  <a:schemeClr val="bg1"/>
                </a:solidFill>
                <a:effectLst>
                  <a:outerShdw blurRad="38100" dist="25400" dir="5400000" algn="ctr" rotWithShape="0">
                    <a:srgbClr val="6E747A">
                      <a:alpha val="43000"/>
                    </a:srgbClr>
                  </a:outerShdw>
                </a:effectLst>
                <a:latin typeface="Algerian" panose="04020705040A02060702" pitchFamily="82" charset="0"/>
              </a:rPr>
              <a:t>Plotly</a:t>
            </a:r>
            <a:r>
              <a:rPr lang="en-US" sz="4000" dirty="0">
                <a:ln w="0"/>
                <a:solidFill>
                  <a:schemeClr val="bg1"/>
                </a:solidFill>
                <a:effectLst>
                  <a:outerShdw blurRad="38100" dist="25400" dir="5400000" algn="ctr" rotWithShape="0">
                    <a:srgbClr val="6E747A">
                      <a:alpha val="43000"/>
                    </a:srgbClr>
                  </a:outerShdw>
                </a:effectLst>
                <a:latin typeface="Algerian" panose="04020705040A02060702" pitchFamily="82" charset="0"/>
              </a:rPr>
              <a:t> Dash</a:t>
            </a:r>
          </a:p>
        </p:txBody>
      </p:sp>
    </p:spTree>
    <p:extLst>
      <p:ext uri="{BB962C8B-B14F-4D97-AF65-F5344CB8AC3E}">
        <p14:creationId xmlns:p14="http://schemas.microsoft.com/office/powerpoint/2010/main" val="3108242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9F075D-E6BD-91CB-86F7-04D03C920F79}"/>
              </a:ext>
            </a:extLst>
          </p:cNvPr>
          <p:cNvSpPr txBox="1"/>
          <p:nvPr/>
        </p:nvSpPr>
        <p:spPr>
          <a:xfrm>
            <a:off x="0" y="91664"/>
            <a:ext cx="12192000" cy="707886"/>
          </a:xfrm>
          <a:prstGeom prst="rect">
            <a:avLst/>
          </a:prstGeom>
          <a:noFill/>
        </p:spPr>
        <p:txBody>
          <a:bodyPr wrap="square">
            <a:spAutoFit/>
          </a:bodyPr>
          <a:lstStyle/>
          <a:p>
            <a:r>
              <a:rPr lang="en-US" sz="4000" dirty="0">
                <a:latin typeface="Algerian" panose="04020705040A02060702" pitchFamily="82" charset="0"/>
              </a:rPr>
              <a:t>Launch Success Count for All Sites</a:t>
            </a:r>
          </a:p>
        </p:txBody>
      </p:sp>
      <p:sp>
        <p:nvSpPr>
          <p:cNvPr id="5" name="TextBox 4">
            <a:extLst>
              <a:ext uri="{FF2B5EF4-FFF2-40B4-BE49-F238E27FC236}">
                <a16:creationId xmlns:a16="http://schemas.microsoft.com/office/drawing/2014/main" id="{8F4E8083-0B9A-565A-1D2C-C872326D3D6D}"/>
              </a:ext>
            </a:extLst>
          </p:cNvPr>
          <p:cNvSpPr txBox="1"/>
          <p:nvPr/>
        </p:nvSpPr>
        <p:spPr>
          <a:xfrm>
            <a:off x="2137787" y="985966"/>
            <a:ext cx="6204856" cy="523220"/>
          </a:xfrm>
          <a:prstGeom prst="rect">
            <a:avLst/>
          </a:prstGeom>
          <a:noFill/>
        </p:spPr>
        <p:txBody>
          <a:bodyPr wrap="square">
            <a:spAutoFit/>
          </a:bodyPr>
          <a:lstStyle/>
          <a:p>
            <a:r>
              <a:rPr lang="en-US" sz="2800" dirty="0"/>
              <a:t>SpaceX Launch Records Dashboard</a:t>
            </a:r>
          </a:p>
        </p:txBody>
      </p:sp>
      <p:sp>
        <p:nvSpPr>
          <p:cNvPr id="7" name="TextBox 6">
            <a:extLst>
              <a:ext uri="{FF2B5EF4-FFF2-40B4-BE49-F238E27FC236}">
                <a16:creationId xmlns:a16="http://schemas.microsoft.com/office/drawing/2014/main" id="{86FA3897-C884-0CA9-C922-1EE66D34C7BD}"/>
              </a:ext>
            </a:extLst>
          </p:cNvPr>
          <p:cNvSpPr txBox="1"/>
          <p:nvPr/>
        </p:nvSpPr>
        <p:spPr>
          <a:xfrm>
            <a:off x="580292" y="1900366"/>
            <a:ext cx="6204856" cy="369332"/>
          </a:xfrm>
          <a:prstGeom prst="rect">
            <a:avLst/>
          </a:prstGeom>
          <a:noFill/>
          <a:ln>
            <a:solidFill>
              <a:schemeClr val="tx1"/>
            </a:solidFill>
          </a:ln>
        </p:spPr>
        <p:txBody>
          <a:bodyPr wrap="square">
            <a:spAutoFit/>
          </a:bodyPr>
          <a:lstStyle/>
          <a:p>
            <a:r>
              <a:rPr lang="en-US" dirty="0"/>
              <a:t>All Sites</a:t>
            </a:r>
          </a:p>
        </p:txBody>
      </p:sp>
      <p:sp>
        <p:nvSpPr>
          <p:cNvPr id="9" name="TextBox 8">
            <a:extLst>
              <a:ext uri="{FF2B5EF4-FFF2-40B4-BE49-F238E27FC236}">
                <a16:creationId xmlns:a16="http://schemas.microsoft.com/office/drawing/2014/main" id="{437B6DA3-1DD1-39A7-D751-F5FA80B87D07}"/>
              </a:ext>
            </a:extLst>
          </p:cNvPr>
          <p:cNvSpPr txBox="1"/>
          <p:nvPr/>
        </p:nvSpPr>
        <p:spPr>
          <a:xfrm>
            <a:off x="6860513" y="1761866"/>
            <a:ext cx="4996542" cy="646331"/>
          </a:xfrm>
          <a:prstGeom prst="rect">
            <a:avLst/>
          </a:prstGeom>
          <a:noFill/>
        </p:spPr>
        <p:txBody>
          <a:bodyPr wrap="square">
            <a:spAutoFit/>
          </a:bodyPr>
          <a:lstStyle/>
          <a:p>
            <a:r>
              <a:rPr lang="en-US" dirty="0"/>
              <a:t>We can see that KSC LC-39A had the most successful launches from all the sites.</a:t>
            </a:r>
          </a:p>
        </p:txBody>
      </p:sp>
      <p:sp>
        <p:nvSpPr>
          <p:cNvPr id="11" name="TextBox 10">
            <a:extLst>
              <a:ext uri="{FF2B5EF4-FFF2-40B4-BE49-F238E27FC236}">
                <a16:creationId xmlns:a16="http://schemas.microsoft.com/office/drawing/2014/main" id="{EAC653C3-6175-DE84-A4EB-03718388843D}"/>
              </a:ext>
            </a:extLst>
          </p:cNvPr>
          <p:cNvSpPr txBox="1"/>
          <p:nvPr/>
        </p:nvSpPr>
        <p:spPr>
          <a:xfrm>
            <a:off x="449664" y="3185848"/>
            <a:ext cx="6204856" cy="369332"/>
          </a:xfrm>
          <a:prstGeom prst="rect">
            <a:avLst/>
          </a:prstGeom>
          <a:noFill/>
        </p:spPr>
        <p:txBody>
          <a:bodyPr wrap="square">
            <a:spAutoFit/>
          </a:bodyPr>
          <a:lstStyle/>
          <a:p>
            <a:r>
              <a:rPr lang="en-US" dirty="0"/>
              <a:t>Total Success Launches by All Sites</a:t>
            </a:r>
          </a:p>
        </p:txBody>
      </p:sp>
      <p:pic>
        <p:nvPicPr>
          <p:cNvPr id="16" name="Picture 15">
            <a:extLst>
              <a:ext uri="{FF2B5EF4-FFF2-40B4-BE49-F238E27FC236}">
                <a16:creationId xmlns:a16="http://schemas.microsoft.com/office/drawing/2014/main" id="{4FFEBAB9-44F3-629B-C93B-E954FD3BDD9C}"/>
              </a:ext>
            </a:extLst>
          </p:cNvPr>
          <p:cNvPicPr>
            <a:picLocks noChangeAspect="1"/>
          </p:cNvPicPr>
          <p:nvPr/>
        </p:nvPicPr>
        <p:blipFill>
          <a:blip r:embed="rId2">
            <a:extLst>
              <a:ext uri="{28A0092B-C50C-407E-A947-70E740481C1C}">
                <a14:useLocalDpi xmlns:a14="http://schemas.microsoft.com/office/drawing/2010/main" val="0"/>
              </a:ext>
            </a:extLst>
          </a:blip>
          <a:srcRect l="20297" t="45035" r="57765" b="19389"/>
          <a:stretch>
            <a:fillRect/>
          </a:stretch>
        </p:blipFill>
        <p:spPr>
          <a:xfrm>
            <a:off x="3352106" y="2848218"/>
            <a:ext cx="3903785" cy="3480170"/>
          </a:xfrm>
          <a:prstGeom prst="rect">
            <a:avLst/>
          </a:prstGeom>
        </p:spPr>
      </p:pic>
      <p:pic>
        <p:nvPicPr>
          <p:cNvPr id="18" name="Picture 17">
            <a:extLst>
              <a:ext uri="{FF2B5EF4-FFF2-40B4-BE49-F238E27FC236}">
                <a16:creationId xmlns:a16="http://schemas.microsoft.com/office/drawing/2014/main" id="{F5B04ED2-7472-FE4A-D404-588367756328}"/>
              </a:ext>
            </a:extLst>
          </p:cNvPr>
          <p:cNvPicPr>
            <a:picLocks noChangeAspect="1"/>
          </p:cNvPicPr>
          <p:nvPr/>
        </p:nvPicPr>
        <p:blipFill>
          <a:blip r:embed="rId2">
            <a:extLst>
              <a:ext uri="{28A0092B-C50C-407E-A947-70E740481C1C}">
                <a14:useLocalDpi xmlns:a14="http://schemas.microsoft.com/office/drawing/2010/main" val="0"/>
              </a:ext>
            </a:extLst>
          </a:blip>
          <a:srcRect l="32836" t="48532" r="61669" b="41032"/>
          <a:stretch>
            <a:fillRect/>
          </a:stretch>
        </p:blipFill>
        <p:spPr>
          <a:xfrm rot="18615034" flipV="1">
            <a:off x="6048213" y="4921809"/>
            <a:ext cx="1304805" cy="837363"/>
          </a:xfrm>
          <a:prstGeom prst="rect">
            <a:avLst/>
          </a:prstGeom>
        </p:spPr>
      </p:pic>
      <p:grpSp>
        <p:nvGrpSpPr>
          <p:cNvPr id="22" name="Group 21">
            <a:extLst>
              <a:ext uri="{FF2B5EF4-FFF2-40B4-BE49-F238E27FC236}">
                <a16:creationId xmlns:a16="http://schemas.microsoft.com/office/drawing/2014/main" id="{DA9851F9-A22C-4958-A57F-C3D329B80F95}"/>
              </a:ext>
            </a:extLst>
          </p:cNvPr>
          <p:cNvGrpSpPr/>
          <p:nvPr/>
        </p:nvGrpSpPr>
        <p:grpSpPr>
          <a:xfrm rot="681627">
            <a:off x="7173475" y="5027388"/>
            <a:ext cx="339120" cy="660600"/>
            <a:chOff x="7173475" y="5027388"/>
            <a:chExt cx="339120" cy="660600"/>
          </a:xfrm>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8D015238-7623-8CE5-B51A-1CB73CDF8708}"/>
                    </a:ext>
                  </a:extLst>
                </p14:cNvPr>
                <p14:cNvContentPartPr/>
                <p14:nvPr/>
              </p14:nvContentPartPr>
              <p14:xfrm>
                <a:off x="7173475" y="5072028"/>
                <a:ext cx="339120" cy="615960"/>
              </p14:xfrm>
            </p:contentPart>
          </mc:Choice>
          <mc:Fallback xmlns="">
            <p:pic>
              <p:nvPicPr>
                <p:cNvPr id="20" name="Ink 19">
                  <a:extLst>
                    <a:ext uri="{FF2B5EF4-FFF2-40B4-BE49-F238E27FC236}">
                      <a16:creationId xmlns:a16="http://schemas.microsoft.com/office/drawing/2014/main" id="{8D015238-7623-8CE5-B51A-1CB73CDF8708}"/>
                    </a:ext>
                  </a:extLst>
                </p:cNvPr>
                <p:cNvPicPr/>
                <p:nvPr/>
              </p:nvPicPr>
              <p:blipFill>
                <a:blip r:embed="rId4"/>
                <a:stretch>
                  <a:fillRect/>
                </a:stretch>
              </p:blipFill>
              <p:spPr>
                <a:xfrm>
                  <a:off x="7137835" y="5036028"/>
                  <a:ext cx="41076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DFF007FB-7FF6-9FAB-508E-92EF285A5518}"/>
                    </a:ext>
                  </a:extLst>
                </p14:cNvPr>
                <p14:cNvContentPartPr/>
                <p14:nvPr/>
              </p14:nvContentPartPr>
              <p14:xfrm>
                <a:off x="7335835" y="5027388"/>
                <a:ext cx="110160" cy="184680"/>
              </p14:xfrm>
            </p:contentPart>
          </mc:Choice>
          <mc:Fallback xmlns="">
            <p:pic>
              <p:nvPicPr>
                <p:cNvPr id="21" name="Ink 20">
                  <a:extLst>
                    <a:ext uri="{FF2B5EF4-FFF2-40B4-BE49-F238E27FC236}">
                      <a16:creationId xmlns:a16="http://schemas.microsoft.com/office/drawing/2014/main" id="{DFF007FB-7FF6-9FAB-508E-92EF285A5518}"/>
                    </a:ext>
                  </a:extLst>
                </p:cNvPr>
                <p:cNvPicPr/>
                <p:nvPr/>
              </p:nvPicPr>
              <p:blipFill>
                <a:blip r:embed="rId6"/>
                <a:stretch>
                  <a:fillRect/>
                </a:stretch>
              </p:blipFill>
              <p:spPr>
                <a:xfrm>
                  <a:off x="7300195" y="4991748"/>
                  <a:ext cx="181800" cy="256320"/>
                </a:xfrm>
                <a:prstGeom prst="rect">
                  <a:avLst/>
                </a:prstGeom>
              </p:spPr>
            </p:pic>
          </mc:Fallback>
        </mc:AlternateContent>
      </p:grpSp>
      <p:sp>
        <p:nvSpPr>
          <p:cNvPr id="24" name="TextBox 23">
            <a:extLst>
              <a:ext uri="{FF2B5EF4-FFF2-40B4-BE49-F238E27FC236}">
                <a16:creationId xmlns:a16="http://schemas.microsoft.com/office/drawing/2014/main" id="{D01E1AEB-AB12-35D0-1036-7A8881A700C9}"/>
              </a:ext>
            </a:extLst>
          </p:cNvPr>
          <p:cNvSpPr txBox="1"/>
          <p:nvPr/>
        </p:nvSpPr>
        <p:spPr>
          <a:xfrm>
            <a:off x="182339" y="4704720"/>
            <a:ext cx="6204856"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Live Site URL Code</a:t>
            </a:r>
          </a:p>
        </p:txBody>
      </p:sp>
      <p:pic>
        <p:nvPicPr>
          <p:cNvPr id="26" name="Picture 25">
            <a:extLst>
              <a:ext uri="{FF2B5EF4-FFF2-40B4-BE49-F238E27FC236}">
                <a16:creationId xmlns:a16="http://schemas.microsoft.com/office/drawing/2014/main" id="{5156E3E4-B090-7A1B-12D0-CA704223AF2B}"/>
              </a:ext>
            </a:extLst>
          </p:cNvPr>
          <p:cNvPicPr>
            <a:picLocks noChangeAspect="1"/>
          </p:cNvPicPr>
          <p:nvPr/>
        </p:nvPicPr>
        <p:blipFill>
          <a:blip r:embed="rId2">
            <a:extLst>
              <a:ext uri="{28A0092B-C50C-407E-A947-70E740481C1C}">
                <a14:useLocalDpi xmlns:a14="http://schemas.microsoft.com/office/drawing/2010/main" val="0"/>
              </a:ext>
            </a:extLst>
          </a:blip>
          <a:srcRect l="55240" t="45022" r="32207" b="36421"/>
          <a:stretch>
            <a:fillRect/>
          </a:stretch>
        </p:blipFill>
        <p:spPr>
          <a:xfrm>
            <a:off x="8460908" y="3245049"/>
            <a:ext cx="2290828" cy="1861786"/>
          </a:xfrm>
          <a:prstGeom prst="rect">
            <a:avLst/>
          </a:prstGeom>
        </p:spPr>
      </p:pic>
    </p:spTree>
    <p:extLst>
      <p:ext uri="{BB962C8B-B14F-4D97-AF65-F5344CB8AC3E}">
        <p14:creationId xmlns:p14="http://schemas.microsoft.com/office/powerpoint/2010/main" val="1882727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028C0-D41B-7BDE-9E09-D7C51F6D6EFC}"/>
              </a:ext>
            </a:extLst>
          </p:cNvPr>
          <p:cNvSpPr txBox="1"/>
          <p:nvPr/>
        </p:nvSpPr>
        <p:spPr>
          <a:xfrm>
            <a:off x="203480" y="131857"/>
            <a:ext cx="11794252" cy="1077218"/>
          </a:xfrm>
          <a:prstGeom prst="rect">
            <a:avLst/>
          </a:prstGeom>
          <a:noFill/>
        </p:spPr>
        <p:txBody>
          <a:bodyPr wrap="square">
            <a:spAutoFit/>
          </a:bodyPr>
          <a:lstStyle/>
          <a:p>
            <a:r>
              <a:rPr lang="en-US" sz="3200" dirty="0">
                <a:latin typeface="Algerian" panose="04020705040A02060702" pitchFamily="82" charset="0"/>
              </a:rPr>
              <a:t>Payload vs. Launch Outcome Scatter Plot for All Sites</a:t>
            </a:r>
          </a:p>
        </p:txBody>
      </p:sp>
      <p:sp>
        <p:nvSpPr>
          <p:cNvPr id="5" name="TextBox 4">
            <a:extLst>
              <a:ext uri="{FF2B5EF4-FFF2-40B4-BE49-F238E27FC236}">
                <a16:creationId xmlns:a16="http://schemas.microsoft.com/office/drawing/2014/main" id="{63DAD3C7-DB6D-52E0-22B7-44DCC4AD64C5}"/>
              </a:ext>
            </a:extLst>
          </p:cNvPr>
          <p:cNvSpPr txBox="1"/>
          <p:nvPr/>
        </p:nvSpPr>
        <p:spPr>
          <a:xfrm>
            <a:off x="203480" y="1450369"/>
            <a:ext cx="11442560" cy="369332"/>
          </a:xfrm>
          <a:prstGeom prst="rect">
            <a:avLst/>
          </a:prstGeom>
          <a:noFill/>
        </p:spPr>
        <p:txBody>
          <a:bodyPr wrap="square">
            <a:spAutoFit/>
          </a:bodyPr>
          <a:lstStyle/>
          <a:p>
            <a:r>
              <a:rPr lang="en-US" dirty="0"/>
              <a:t>We can see the success rates for low weighted payloads is higher than the heavy weighted payloads</a:t>
            </a:r>
          </a:p>
        </p:txBody>
      </p:sp>
      <p:sp>
        <p:nvSpPr>
          <p:cNvPr id="7" name="TextBox 6">
            <a:extLst>
              <a:ext uri="{FF2B5EF4-FFF2-40B4-BE49-F238E27FC236}">
                <a16:creationId xmlns:a16="http://schemas.microsoft.com/office/drawing/2014/main" id="{F9787FBC-65F5-2268-1AA3-43688CA966C9}"/>
              </a:ext>
            </a:extLst>
          </p:cNvPr>
          <p:cNvSpPr txBox="1"/>
          <p:nvPr/>
        </p:nvSpPr>
        <p:spPr>
          <a:xfrm>
            <a:off x="334108" y="2060995"/>
            <a:ext cx="6094324" cy="369332"/>
          </a:xfrm>
          <a:prstGeom prst="rect">
            <a:avLst/>
          </a:prstGeom>
          <a:noFill/>
        </p:spPr>
        <p:txBody>
          <a:bodyPr wrap="square">
            <a:spAutoFit/>
          </a:bodyPr>
          <a:lstStyle/>
          <a:p>
            <a:r>
              <a:rPr lang="en-US" dirty="0"/>
              <a:t>Low Weighted Payload 0kg-4000kg</a:t>
            </a:r>
          </a:p>
        </p:txBody>
      </p:sp>
      <p:pic>
        <p:nvPicPr>
          <p:cNvPr id="8" name="Picture 7">
            <a:extLst>
              <a:ext uri="{FF2B5EF4-FFF2-40B4-BE49-F238E27FC236}">
                <a16:creationId xmlns:a16="http://schemas.microsoft.com/office/drawing/2014/main" id="{90656D6B-4451-E9B4-4A1F-292711797B37}"/>
              </a:ext>
            </a:extLst>
          </p:cNvPr>
          <p:cNvPicPr>
            <a:picLocks noChangeAspect="1"/>
          </p:cNvPicPr>
          <p:nvPr/>
        </p:nvPicPr>
        <p:blipFill>
          <a:blip r:embed="rId2">
            <a:extLst>
              <a:ext uri="{28A0092B-C50C-407E-A947-70E740481C1C}">
                <a14:useLocalDpi xmlns:a14="http://schemas.microsoft.com/office/drawing/2010/main" val="0"/>
              </a:ext>
            </a:extLst>
          </a:blip>
          <a:srcRect t="24890" r="10193" b="41886"/>
          <a:stretch>
            <a:fillRect/>
          </a:stretch>
        </p:blipFill>
        <p:spPr>
          <a:xfrm>
            <a:off x="0" y="2364350"/>
            <a:ext cx="10231600" cy="2129300"/>
          </a:xfrm>
          <a:prstGeom prst="rect">
            <a:avLst/>
          </a:prstGeom>
        </p:spPr>
      </p:pic>
      <p:sp>
        <p:nvSpPr>
          <p:cNvPr id="10" name="TextBox 9">
            <a:extLst>
              <a:ext uri="{FF2B5EF4-FFF2-40B4-BE49-F238E27FC236}">
                <a16:creationId xmlns:a16="http://schemas.microsoft.com/office/drawing/2014/main" id="{ABF45742-7912-BB07-6692-0229B4187956}"/>
              </a:ext>
            </a:extLst>
          </p:cNvPr>
          <p:cNvSpPr txBox="1"/>
          <p:nvPr/>
        </p:nvSpPr>
        <p:spPr>
          <a:xfrm>
            <a:off x="2068638" y="3991764"/>
            <a:ext cx="6094324" cy="369332"/>
          </a:xfrm>
          <a:prstGeom prst="rect">
            <a:avLst/>
          </a:prstGeom>
          <a:noFill/>
        </p:spPr>
        <p:txBody>
          <a:bodyPr wrap="square">
            <a:spAutoFit/>
          </a:bodyPr>
          <a:lstStyle/>
          <a:p>
            <a:r>
              <a:rPr lang="en-US" dirty="0"/>
              <a:t>Low Weighted Payload 4000kg-10000kg</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1C0F0DE7-1149-B432-2E0D-284BC4AD11EF}"/>
                  </a:ext>
                </a:extLst>
              </p14:cNvPr>
              <p14:cNvContentPartPr/>
              <p14:nvPr/>
            </p14:nvContentPartPr>
            <p14:xfrm>
              <a:off x="5043715" y="4480908"/>
              <a:ext cx="382320" cy="20880"/>
            </p14:xfrm>
          </p:contentPart>
        </mc:Choice>
        <mc:Fallback>
          <p:pic>
            <p:nvPicPr>
              <p:cNvPr id="12" name="Ink 11">
                <a:extLst>
                  <a:ext uri="{FF2B5EF4-FFF2-40B4-BE49-F238E27FC236}">
                    <a16:creationId xmlns:a16="http://schemas.microsoft.com/office/drawing/2014/main" id="{1C0F0DE7-1149-B432-2E0D-284BC4AD11EF}"/>
                  </a:ext>
                </a:extLst>
              </p:cNvPr>
              <p:cNvPicPr/>
              <p:nvPr/>
            </p:nvPicPr>
            <p:blipFill>
              <a:blip r:embed="rId4"/>
              <a:stretch>
                <a:fillRect/>
              </a:stretch>
            </p:blipFill>
            <p:spPr>
              <a:xfrm>
                <a:off x="5008075" y="4444908"/>
                <a:ext cx="4539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B8638810-B7D4-43DA-FF13-3ACE6B65F11E}"/>
                  </a:ext>
                </a:extLst>
              </p14:cNvPr>
              <p14:cNvContentPartPr/>
              <p14:nvPr/>
            </p14:nvContentPartPr>
            <p14:xfrm rot="-10800000">
              <a:off x="85785" y="3687131"/>
              <a:ext cx="332376" cy="75988"/>
            </p14:xfrm>
          </p:contentPart>
        </mc:Choice>
        <mc:Fallback>
          <p:pic>
            <p:nvPicPr>
              <p:cNvPr id="24" name="Ink 23">
                <a:extLst>
                  <a:ext uri="{FF2B5EF4-FFF2-40B4-BE49-F238E27FC236}">
                    <a16:creationId xmlns:a16="http://schemas.microsoft.com/office/drawing/2014/main" id="{B8638810-B7D4-43DA-FF13-3ACE6B65F11E}"/>
                  </a:ext>
                </a:extLst>
              </p:cNvPr>
              <p:cNvPicPr/>
              <p:nvPr/>
            </p:nvPicPr>
            <p:blipFill>
              <a:blip r:embed="rId6"/>
              <a:stretch>
                <a:fillRect/>
              </a:stretch>
            </p:blipFill>
            <p:spPr>
              <a:xfrm rot="-10800000">
                <a:off x="50096" y="3651118"/>
                <a:ext cx="404114" cy="14765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6" name="Ink 25">
                <a:extLst>
                  <a:ext uri="{FF2B5EF4-FFF2-40B4-BE49-F238E27FC236}">
                    <a16:creationId xmlns:a16="http://schemas.microsoft.com/office/drawing/2014/main" id="{5819D5B9-EB3F-2567-57CD-6C7BE5238246}"/>
                  </a:ext>
                </a:extLst>
              </p14:cNvPr>
              <p14:cNvContentPartPr/>
              <p14:nvPr/>
            </p14:nvContentPartPr>
            <p14:xfrm>
              <a:off x="146673" y="3804145"/>
              <a:ext cx="252720" cy="360"/>
            </p14:xfrm>
          </p:contentPart>
        </mc:Choice>
        <mc:Fallback>
          <p:pic>
            <p:nvPicPr>
              <p:cNvPr id="26" name="Ink 25">
                <a:extLst>
                  <a:ext uri="{FF2B5EF4-FFF2-40B4-BE49-F238E27FC236}">
                    <a16:creationId xmlns:a16="http://schemas.microsoft.com/office/drawing/2014/main" id="{5819D5B9-EB3F-2567-57CD-6C7BE5238246}"/>
                  </a:ext>
                </a:extLst>
              </p:cNvPr>
              <p:cNvPicPr/>
              <p:nvPr/>
            </p:nvPicPr>
            <p:blipFill>
              <a:blip r:embed="rId8"/>
              <a:stretch>
                <a:fillRect/>
              </a:stretch>
            </p:blipFill>
            <p:spPr>
              <a:xfrm>
                <a:off x="110673" y="3768505"/>
                <a:ext cx="324360" cy="72000"/>
              </a:xfrm>
              <a:prstGeom prst="rect">
                <a:avLst/>
              </a:prstGeom>
            </p:spPr>
          </p:pic>
        </mc:Fallback>
      </mc:AlternateContent>
      <p:grpSp>
        <p:nvGrpSpPr>
          <p:cNvPr id="29" name="Group 28">
            <a:extLst>
              <a:ext uri="{FF2B5EF4-FFF2-40B4-BE49-F238E27FC236}">
                <a16:creationId xmlns:a16="http://schemas.microsoft.com/office/drawing/2014/main" id="{4B52C485-02BE-AD84-A8F9-8525DE69F7C7}"/>
              </a:ext>
            </a:extLst>
          </p:cNvPr>
          <p:cNvGrpSpPr/>
          <p:nvPr/>
        </p:nvGrpSpPr>
        <p:grpSpPr>
          <a:xfrm>
            <a:off x="144873" y="3615505"/>
            <a:ext cx="344520" cy="102240"/>
            <a:chOff x="144873" y="3615505"/>
            <a:chExt cx="344520" cy="102240"/>
          </a:xfrm>
        </p:grpSpPr>
        <mc:AlternateContent xmlns:mc="http://schemas.openxmlformats.org/markup-compatibility/2006">
          <mc:Choice xmlns:p14="http://schemas.microsoft.com/office/powerpoint/2010/main" Requires="p14">
            <p:contentPart p14:bwMode="auto" r:id="rId9">
              <p14:nvContentPartPr>
                <p14:cNvPr id="27" name="Ink 26">
                  <a:extLst>
                    <a:ext uri="{FF2B5EF4-FFF2-40B4-BE49-F238E27FC236}">
                      <a16:creationId xmlns:a16="http://schemas.microsoft.com/office/drawing/2014/main" id="{EA3A6109-92B1-3E47-1BCA-F732984531BC}"/>
                    </a:ext>
                  </a:extLst>
                </p14:cNvPr>
                <p14:cNvContentPartPr/>
                <p14:nvPr/>
              </p14:nvContentPartPr>
              <p14:xfrm>
                <a:off x="144873" y="3615505"/>
                <a:ext cx="318240" cy="89280"/>
              </p14:xfrm>
            </p:contentPart>
          </mc:Choice>
          <mc:Fallback>
            <p:pic>
              <p:nvPicPr>
                <p:cNvPr id="27" name="Ink 26">
                  <a:extLst>
                    <a:ext uri="{FF2B5EF4-FFF2-40B4-BE49-F238E27FC236}">
                      <a16:creationId xmlns:a16="http://schemas.microsoft.com/office/drawing/2014/main" id="{EA3A6109-92B1-3E47-1BCA-F732984531BC}"/>
                    </a:ext>
                  </a:extLst>
                </p:cNvPr>
                <p:cNvPicPr/>
                <p:nvPr/>
              </p:nvPicPr>
              <p:blipFill>
                <a:blip r:embed="rId10"/>
                <a:stretch>
                  <a:fillRect/>
                </a:stretch>
              </p:blipFill>
              <p:spPr>
                <a:xfrm>
                  <a:off x="109233" y="3579505"/>
                  <a:ext cx="389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7C043466-D5C3-A179-4C6B-1C4181A4F40C}"/>
                    </a:ext>
                  </a:extLst>
                </p14:cNvPr>
                <p14:cNvContentPartPr/>
                <p14:nvPr/>
              </p14:nvContentPartPr>
              <p14:xfrm>
                <a:off x="482913" y="3709825"/>
                <a:ext cx="6480" cy="7920"/>
              </p14:xfrm>
            </p:contentPart>
          </mc:Choice>
          <mc:Fallback>
            <p:pic>
              <p:nvPicPr>
                <p:cNvPr id="28" name="Ink 27">
                  <a:extLst>
                    <a:ext uri="{FF2B5EF4-FFF2-40B4-BE49-F238E27FC236}">
                      <a16:creationId xmlns:a16="http://schemas.microsoft.com/office/drawing/2014/main" id="{7C043466-D5C3-A179-4C6B-1C4181A4F40C}"/>
                    </a:ext>
                  </a:extLst>
                </p:cNvPr>
                <p:cNvPicPr/>
                <p:nvPr/>
              </p:nvPicPr>
              <p:blipFill>
                <a:blip r:embed="rId12"/>
                <a:stretch>
                  <a:fillRect/>
                </a:stretch>
              </p:blipFill>
              <p:spPr>
                <a:xfrm>
                  <a:off x="447273" y="3674185"/>
                  <a:ext cx="78120" cy="79560"/>
                </a:xfrm>
                <a:prstGeom prst="rect">
                  <a:avLst/>
                </a:prstGeom>
              </p:spPr>
            </p:pic>
          </mc:Fallback>
        </mc:AlternateContent>
      </p:grpSp>
      <p:pic>
        <p:nvPicPr>
          <p:cNvPr id="34" name="Picture 33">
            <a:extLst>
              <a:ext uri="{FF2B5EF4-FFF2-40B4-BE49-F238E27FC236}">
                <a16:creationId xmlns:a16="http://schemas.microsoft.com/office/drawing/2014/main" id="{AEED0DFF-85CF-2763-7C9A-9B846CC16E94}"/>
              </a:ext>
            </a:extLst>
          </p:cNvPr>
          <p:cNvPicPr>
            <a:picLocks noChangeAspect="1"/>
          </p:cNvPicPr>
          <p:nvPr/>
        </p:nvPicPr>
        <p:blipFill>
          <a:blip r:embed="rId2">
            <a:extLst>
              <a:ext uri="{28A0092B-C50C-407E-A947-70E740481C1C}">
                <a14:useLocalDpi xmlns:a14="http://schemas.microsoft.com/office/drawing/2010/main" val="0"/>
              </a:ext>
            </a:extLst>
          </a:blip>
          <a:srcRect t="61010" r="3043" b="5766"/>
          <a:stretch>
            <a:fillRect/>
          </a:stretch>
        </p:blipFill>
        <p:spPr>
          <a:xfrm>
            <a:off x="64393" y="4269406"/>
            <a:ext cx="10231600" cy="2536100"/>
          </a:xfrm>
          <a:prstGeom prst="rect">
            <a:avLst/>
          </a:prstGeom>
        </p:spPr>
      </p:pic>
    </p:spTree>
    <p:extLst>
      <p:ext uri="{BB962C8B-B14F-4D97-AF65-F5344CB8AC3E}">
        <p14:creationId xmlns:p14="http://schemas.microsoft.com/office/powerpoint/2010/main" val="597217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15A1ED-3EB2-45B9-BDC8-72EEDA1695AD}"/>
              </a:ext>
            </a:extLst>
          </p:cNvPr>
          <p:cNvSpPr txBox="1"/>
          <p:nvPr/>
        </p:nvSpPr>
        <p:spPr>
          <a:xfrm>
            <a:off x="193431" y="262485"/>
            <a:ext cx="10799466" cy="523220"/>
          </a:xfrm>
          <a:prstGeom prst="rect">
            <a:avLst/>
          </a:prstGeom>
          <a:noFill/>
        </p:spPr>
        <p:txBody>
          <a:bodyPr wrap="square">
            <a:spAutoFit/>
          </a:bodyPr>
          <a:lstStyle/>
          <a:p>
            <a:r>
              <a:rPr lang="en-US" sz="2800" b="0" i="0" dirty="0">
                <a:solidFill>
                  <a:srgbClr val="1F1F1F"/>
                </a:solidFill>
                <a:effectLst/>
                <a:latin typeface="Algerian" panose="04020705040A02060702" pitchFamily="82" charset="0"/>
              </a:rPr>
              <a:t>Launch Site with Highest Launch Success Ratio</a:t>
            </a:r>
            <a:endParaRPr lang="en-US" sz="2800" dirty="0">
              <a:latin typeface="Algerian" panose="04020705040A02060702" pitchFamily="82" charset="0"/>
            </a:endParaRPr>
          </a:p>
        </p:txBody>
      </p:sp>
      <p:sp>
        <p:nvSpPr>
          <p:cNvPr id="5" name="TextBox 4">
            <a:extLst>
              <a:ext uri="{FF2B5EF4-FFF2-40B4-BE49-F238E27FC236}">
                <a16:creationId xmlns:a16="http://schemas.microsoft.com/office/drawing/2014/main" id="{7ADCDD6B-7752-FE1C-F6CC-2F9B3BDD8AAC}"/>
              </a:ext>
            </a:extLst>
          </p:cNvPr>
          <p:cNvSpPr txBox="1"/>
          <p:nvPr/>
        </p:nvSpPr>
        <p:spPr>
          <a:xfrm>
            <a:off x="193431" y="1116596"/>
            <a:ext cx="6094324" cy="369332"/>
          </a:xfrm>
          <a:prstGeom prst="rect">
            <a:avLst/>
          </a:prstGeom>
          <a:noFill/>
        </p:spPr>
        <p:txBody>
          <a:bodyPr wrap="square">
            <a:spAutoFit/>
          </a:bodyPr>
          <a:lstStyle/>
          <a:p>
            <a:r>
              <a:rPr lang="en-US" b="0" i="0" dirty="0">
                <a:solidFill>
                  <a:srgbClr val="1F1F1F"/>
                </a:solidFill>
                <a:effectLst/>
                <a:latin typeface="Arial" panose="020B0604020202020204" pitchFamily="34" charset="0"/>
              </a:rPr>
              <a:t>Total Success Launches for Site KSC LC-39A</a:t>
            </a:r>
            <a:endParaRPr lang="en-US" dirty="0"/>
          </a:p>
        </p:txBody>
      </p:sp>
      <p:sp>
        <p:nvSpPr>
          <p:cNvPr id="7" name="TextBox 6">
            <a:extLst>
              <a:ext uri="{FF2B5EF4-FFF2-40B4-BE49-F238E27FC236}">
                <a16:creationId xmlns:a16="http://schemas.microsoft.com/office/drawing/2014/main" id="{016B58F6-CB91-B134-EBFF-7248F1D339F0}"/>
              </a:ext>
            </a:extLst>
          </p:cNvPr>
          <p:cNvSpPr txBox="1"/>
          <p:nvPr/>
        </p:nvSpPr>
        <p:spPr>
          <a:xfrm>
            <a:off x="5730073" y="2045893"/>
            <a:ext cx="6094324" cy="646331"/>
          </a:xfrm>
          <a:prstGeom prst="rect">
            <a:avLst/>
          </a:prstGeom>
          <a:noFill/>
        </p:spPr>
        <p:txBody>
          <a:bodyPr wrap="square">
            <a:spAutoFit/>
          </a:bodyPr>
          <a:lstStyle/>
          <a:p>
            <a:r>
              <a:rPr lang="en-US" dirty="0"/>
              <a:t>After using the dashboard, we are able to obtain sone insight to answer these questions:</a:t>
            </a:r>
          </a:p>
        </p:txBody>
      </p:sp>
      <p:sp>
        <p:nvSpPr>
          <p:cNvPr id="9" name="TextBox 8">
            <a:extLst>
              <a:ext uri="{FF2B5EF4-FFF2-40B4-BE49-F238E27FC236}">
                <a16:creationId xmlns:a16="http://schemas.microsoft.com/office/drawing/2014/main" id="{FA4E2A74-9DBC-1C66-D5DE-6C1B44E7CA0C}"/>
              </a:ext>
            </a:extLst>
          </p:cNvPr>
          <p:cNvSpPr txBox="1"/>
          <p:nvPr/>
        </p:nvSpPr>
        <p:spPr>
          <a:xfrm>
            <a:off x="5730073" y="1068671"/>
            <a:ext cx="6094324" cy="646331"/>
          </a:xfrm>
          <a:prstGeom prst="rect">
            <a:avLst/>
          </a:prstGeom>
          <a:noFill/>
        </p:spPr>
        <p:txBody>
          <a:bodyPr wrap="square">
            <a:spAutoFit/>
          </a:bodyPr>
          <a:lstStyle/>
          <a:p>
            <a:r>
              <a:rPr lang="en-US" dirty="0"/>
              <a:t>KSC LC-39A achieved a 76.9% success rate while </a:t>
            </a:r>
            <a:r>
              <a:rPr lang="en-US" dirty="0" err="1"/>
              <a:t>while</a:t>
            </a:r>
            <a:r>
              <a:rPr lang="en-US" dirty="0"/>
              <a:t> getting a 23.1% failure rate</a:t>
            </a:r>
          </a:p>
        </p:txBody>
      </p:sp>
      <p:sp>
        <p:nvSpPr>
          <p:cNvPr id="11" name="TextBox 10">
            <a:extLst>
              <a:ext uri="{FF2B5EF4-FFF2-40B4-BE49-F238E27FC236}">
                <a16:creationId xmlns:a16="http://schemas.microsoft.com/office/drawing/2014/main" id="{178A66F2-7720-44C9-6AF4-22084F7BEEBA}"/>
              </a:ext>
            </a:extLst>
          </p:cNvPr>
          <p:cNvSpPr txBox="1"/>
          <p:nvPr/>
        </p:nvSpPr>
        <p:spPr>
          <a:xfrm>
            <a:off x="5730073" y="3288614"/>
            <a:ext cx="6094324" cy="313932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F1F1F"/>
                </a:solidFill>
                <a:effectLst/>
                <a:latin typeface="Arial" panose="020B0604020202020204" pitchFamily="34" charset="0"/>
              </a:rPr>
              <a:t>Which site has the highest launch success rate? </a:t>
            </a:r>
          </a:p>
          <a:p>
            <a:r>
              <a:rPr lang="en-US" b="0" i="0" dirty="0">
                <a:solidFill>
                  <a:srgbClr val="1F1F1F"/>
                </a:solidFill>
                <a:effectLst/>
                <a:latin typeface="Arial" panose="020B0604020202020204" pitchFamily="34" charset="0"/>
              </a:rPr>
              <a:t>KSC LC-39A </a:t>
            </a:r>
          </a:p>
          <a:p>
            <a:pPr marL="285750" indent="-285750">
              <a:buFont typeface="Arial" panose="020B0604020202020204" pitchFamily="34" charset="0"/>
              <a:buChar char="•"/>
            </a:pPr>
            <a:r>
              <a:rPr lang="en-US" b="0" i="0" dirty="0">
                <a:solidFill>
                  <a:srgbClr val="1F1F1F"/>
                </a:solidFill>
                <a:effectLst/>
                <a:latin typeface="Arial" panose="020B0604020202020204" pitchFamily="34" charset="0"/>
              </a:rPr>
              <a:t>Which payload range(s) has the highest launch success rate?</a:t>
            </a:r>
          </a:p>
          <a:p>
            <a:r>
              <a:rPr lang="en-US" b="0" i="0" dirty="0">
                <a:solidFill>
                  <a:srgbClr val="1F1F1F"/>
                </a:solidFill>
                <a:effectLst/>
                <a:latin typeface="Arial" panose="020B0604020202020204" pitchFamily="34" charset="0"/>
              </a:rPr>
              <a:t> 2000 Kg-10000 Kg 1 0 </a:t>
            </a:r>
          </a:p>
          <a:p>
            <a:pPr marL="285750" indent="-285750">
              <a:buFont typeface="Arial" panose="020B0604020202020204" pitchFamily="34" charset="0"/>
              <a:buChar char="•"/>
            </a:pPr>
            <a:r>
              <a:rPr lang="en-US" b="0" i="0" dirty="0">
                <a:solidFill>
                  <a:srgbClr val="1F1F1F"/>
                </a:solidFill>
                <a:effectLst/>
                <a:latin typeface="Arial" panose="020B0604020202020204" pitchFamily="34" charset="0"/>
              </a:rPr>
              <a:t>Which payload range(s) has the lowest launch success rate?</a:t>
            </a:r>
          </a:p>
          <a:p>
            <a:r>
              <a:rPr lang="en-US" b="0" i="0" dirty="0">
                <a:solidFill>
                  <a:srgbClr val="1F1F1F"/>
                </a:solidFill>
                <a:effectLst/>
                <a:latin typeface="Arial" panose="020B0604020202020204" pitchFamily="34" charset="0"/>
              </a:rPr>
              <a:t> 0 Kg-1000 Kg </a:t>
            </a:r>
          </a:p>
          <a:p>
            <a:pPr marL="285750" indent="-285750">
              <a:buFont typeface="Arial" panose="020B0604020202020204" pitchFamily="34" charset="0"/>
              <a:buChar char="•"/>
            </a:pPr>
            <a:r>
              <a:rPr lang="en-US" b="0" i="0" dirty="0">
                <a:solidFill>
                  <a:srgbClr val="1F1F1F"/>
                </a:solidFill>
                <a:effectLst/>
                <a:latin typeface="Arial" panose="020B0604020202020204" pitchFamily="34" charset="0"/>
              </a:rPr>
              <a:t>Which F9 Booster version (v1.0, v1.1, FT, B4, B5, etc.) has the highest launch success rate?</a:t>
            </a:r>
          </a:p>
          <a:p>
            <a:r>
              <a:rPr lang="en-US" dirty="0">
                <a:solidFill>
                  <a:srgbClr val="1F1F1F"/>
                </a:solidFill>
                <a:latin typeface="Arial" panose="020B0604020202020204" pitchFamily="34" charset="0"/>
              </a:rPr>
              <a:t>FA</a:t>
            </a:r>
            <a:endParaRPr lang="en-US" dirty="0"/>
          </a:p>
        </p:txBody>
      </p:sp>
      <p:sp>
        <p:nvSpPr>
          <p:cNvPr id="13" name="TextBox 12">
            <a:extLst>
              <a:ext uri="{FF2B5EF4-FFF2-40B4-BE49-F238E27FC236}">
                <a16:creationId xmlns:a16="http://schemas.microsoft.com/office/drawing/2014/main" id="{4D8291F2-B454-F4EB-476C-7585E3235E2C}"/>
              </a:ext>
            </a:extLst>
          </p:cNvPr>
          <p:cNvSpPr txBox="1"/>
          <p:nvPr/>
        </p:nvSpPr>
        <p:spPr>
          <a:xfrm>
            <a:off x="367603" y="6259131"/>
            <a:ext cx="6094324"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Live Site URL Code</a:t>
            </a:r>
          </a:p>
        </p:txBody>
      </p:sp>
      <p:pic>
        <p:nvPicPr>
          <p:cNvPr id="15" name="Picture 14">
            <a:extLst>
              <a:ext uri="{FF2B5EF4-FFF2-40B4-BE49-F238E27FC236}">
                <a16:creationId xmlns:a16="http://schemas.microsoft.com/office/drawing/2014/main" id="{50ECBE91-B3A1-02F5-6CC9-CECB28C786B0}"/>
              </a:ext>
            </a:extLst>
          </p:cNvPr>
          <p:cNvPicPr>
            <a:picLocks noChangeAspect="1"/>
          </p:cNvPicPr>
          <p:nvPr/>
        </p:nvPicPr>
        <p:blipFill>
          <a:blip r:embed="rId2">
            <a:extLst>
              <a:ext uri="{28A0092B-C50C-407E-A947-70E740481C1C}">
                <a14:useLocalDpi xmlns:a14="http://schemas.microsoft.com/office/drawing/2010/main" val="0"/>
              </a:ext>
            </a:extLst>
          </a:blip>
          <a:srcRect l="11331" t="21844" r="68435" b="30149"/>
          <a:stretch>
            <a:fillRect/>
          </a:stretch>
        </p:blipFill>
        <p:spPr>
          <a:xfrm>
            <a:off x="622998" y="1715002"/>
            <a:ext cx="2964264" cy="3480331"/>
          </a:xfrm>
          <a:prstGeom prst="rect">
            <a:avLst/>
          </a:prstGeom>
        </p:spPr>
      </p:pic>
      <p:pic>
        <p:nvPicPr>
          <p:cNvPr id="17" name="Picture 16">
            <a:extLst>
              <a:ext uri="{FF2B5EF4-FFF2-40B4-BE49-F238E27FC236}">
                <a16:creationId xmlns:a16="http://schemas.microsoft.com/office/drawing/2014/main" id="{988EB926-CDAF-99CF-55AE-2C00DEF37513}"/>
              </a:ext>
            </a:extLst>
          </p:cNvPr>
          <p:cNvPicPr>
            <a:picLocks noChangeAspect="1"/>
          </p:cNvPicPr>
          <p:nvPr/>
        </p:nvPicPr>
        <p:blipFill>
          <a:blip r:embed="rId2">
            <a:extLst>
              <a:ext uri="{28A0092B-C50C-407E-A947-70E740481C1C}">
                <a14:useLocalDpi xmlns:a14="http://schemas.microsoft.com/office/drawing/2010/main" val="0"/>
              </a:ext>
            </a:extLst>
          </a:blip>
          <a:srcRect l="14823" t="52988" r="77527" b="36554"/>
          <a:stretch>
            <a:fillRect/>
          </a:stretch>
        </p:blipFill>
        <p:spPr>
          <a:xfrm>
            <a:off x="622998" y="3455167"/>
            <a:ext cx="1135464" cy="462225"/>
          </a:xfrm>
          <a:prstGeom prst="rect">
            <a:avLst/>
          </a:prstGeom>
        </p:spPr>
      </p:pic>
      <p:pic>
        <p:nvPicPr>
          <p:cNvPr id="19" name="Picture 18">
            <a:extLst>
              <a:ext uri="{FF2B5EF4-FFF2-40B4-BE49-F238E27FC236}">
                <a16:creationId xmlns:a16="http://schemas.microsoft.com/office/drawing/2014/main" id="{21B3B647-0FDD-FDE7-45B9-2679075D3954}"/>
              </a:ext>
            </a:extLst>
          </p:cNvPr>
          <p:cNvPicPr>
            <a:picLocks noChangeAspect="1"/>
          </p:cNvPicPr>
          <p:nvPr/>
        </p:nvPicPr>
        <p:blipFill>
          <a:blip r:embed="rId2">
            <a:extLst>
              <a:ext uri="{28A0092B-C50C-407E-A947-70E740481C1C}">
                <a14:useLocalDpi xmlns:a14="http://schemas.microsoft.com/office/drawing/2010/main" val="0"/>
              </a:ext>
            </a:extLst>
          </a:blip>
          <a:srcRect l="35712" t="25163" r="57665" b="53176"/>
          <a:stretch>
            <a:fillRect/>
          </a:stretch>
        </p:blipFill>
        <p:spPr>
          <a:xfrm>
            <a:off x="4330839" y="2331218"/>
            <a:ext cx="884255" cy="1452602"/>
          </a:xfrm>
          <a:prstGeom prst="rect">
            <a:avLst/>
          </a:prstGeom>
        </p:spPr>
      </p:pic>
    </p:spTree>
    <p:extLst>
      <p:ext uri="{BB962C8B-B14F-4D97-AF65-F5344CB8AC3E}">
        <p14:creationId xmlns:p14="http://schemas.microsoft.com/office/powerpoint/2010/main" val="4164421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8A233A-4AE1-200B-24E8-0FAEC270BAEC}"/>
              </a:ext>
            </a:extLst>
          </p:cNvPr>
          <p:cNvSpPr txBox="1"/>
          <p:nvPr/>
        </p:nvSpPr>
        <p:spPr>
          <a:xfrm>
            <a:off x="0" y="4833257"/>
            <a:ext cx="6209881" cy="663191"/>
          </a:xfrm>
          <a:prstGeom prst="rect">
            <a:avLst/>
          </a:prstGeom>
          <a:solidFill>
            <a:schemeClr val="accent2"/>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A6FBECCE-A6D0-23EF-722A-5849EDA12674}"/>
              </a:ext>
            </a:extLst>
          </p:cNvPr>
          <p:cNvSpPr txBox="1"/>
          <p:nvPr/>
        </p:nvSpPr>
        <p:spPr>
          <a:xfrm>
            <a:off x="0" y="3756039"/>
            <a:ext cx="6094324" cy="1077218"/>
          </a:xfrm>
          <a:prstGeom prst="rect">
            <a:avLst/>
          </a:prstGeom>
          <a:noFill/>
        </p:spPr>
        <p:txBody>
          <a:bodyPr wrap="square">
            <a:spAutoFit/>
          </a:bodyPr>
          <a:lstStyle/>
          <a:p>
            <a:r>
              <a:rPr lang="en-US" sz="3200" dirty="0">
                <a:solidFill>
                  <a:schemeClr val="bg1"/>
                </a:solidFill>
                <a:latin typeface="Algerian" panose="04020705040A02060702" pitchFamily="82" charset="0"/>
              </a:rPr>
              <a:t>Predictive analysis (Classification)</a:t>
            </a:r>
          </a:p>
        </p:txBody>
      </p:sp>
    </p:spTree>
    <p:extLst>
      <p:ext uri="{BB962C8B-B14F-4D97-AF65-F5344CB8AC3E}">
        <p14:creationId xmlns:p14="http://schemas.microsoft.com/office/powerpoint/2010/main" val="284704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75272-20BC-304E-75F0-08A8D6085F3A}"/>
              </a:ext>
            </a:extLst>
          </p:cNvPr>
          <p:cNvSpPr txBox="1"/>
          <p:nvPr/>
        </p:nvSpPr>
        <p:spPr>
          <a:xfrm>
            <a:off x="314012" y="202196"/>
            <a:ext cx="6094324" cy="769441"/>
          </a:xfrm>
          <a:prstGeom prst="rect">
            <a:avLst/>
          </a:prstGeom>
          <a:noFill/>
        </p:spPr>
        <p:txBody>
          <a:bodyPr wrap="square">
            <a:spAutoFit/>
          </a:bodyPr>
          <a:lstStyle/>
          <a:p>
            <a:r>
              <a:rPr lang="en-US" sz="4400" dirty="0">
                <a:latin typeface="Algerian" panose="04020705040A02060702" pitchFamily="82" charset="0"/>
              </a:rPr>
              <a:t>Confusion Matrix</a:t>
            </a:r>
          </a:p>
        </p:txBody>
      </p:sp>
      <p:sp>
        <p:nvSpPr>
          <p:cNvPr id="5" name="TextBox 4">
            <a:extLst>
              <a:ext uri="{FF2B5EF4-FFF2-40B4-BE49-F238E27FC236}">
                <a16:creationId xmlns:a16="http://schemas.microsoft.com/office/drawing/2014/main" id="{D79FAB0F-668B-E882-93D9-58FEB9033C02}"/>
              </a:ext>
            </a:extLst>
          </p:cNvPr>
          <p:cNvSpPr txBox="1"/>
          <p:nvPr/>
        </p:nvSpPr>
        <p:spPr>
          <a:xfrm>
            <a:off x="233624" y="971637"/>
            <a:ext cx="7493557" cy="369332"/>
          </a:xfrm>
          <a:prstGeom prst="rect">
            <a:avLst/>
          </a:prstGeom>
          <a:noFill/>
        </p:spPr>
        <p:txBody>
          <a:bodyPr wrap="square">
            <a:spAutoFit/>
          </a:bodyPr>
          <a:lstStyle/>
          <a:p>
            <a:r>
              <a:rPr lang="en-US" dirty="0"/>
              <a:t>Out here for all models unfortunately, we have same confusion matrix.</a:t>
            </a:r>
          </a:p>
        </p:txBody>
      </p:sp>
      <p:pic>
        <p:nvPicPr>
          <p:cNvPr id="8" name="Picture 7">
            <a:extLst>
              <a:ext uri="{FF2B5EF4-FFF2-40B4-BE49-F238E27FC236}">
                <a16:creationId xmlns:a16="http://schemas.microsoft.com/office/drawing/2014/main" id="{B8092B7B-3EF5-E4DB-FB2E-8F3E1BD847DD}"/>
              </a:ext>
            </a:extLst>
          </p:cNvPr>
          <p:cNvPicPr>
            <a:picLocks noChangeAspect="1"/>
          </p:cNvPicPr>
          <p:nvPr/>
        </p:nvPicPr>
        <p:blipFill>
          <a:blip r:embed="rId2">
            <a:extLst>
              <a:ext uri="{28A0092B-C50C-407E-A947-70E740481C1C}">
                <a14:useLocalDpi xmlns:a14="http://schemas.microsoft.com/office/drawing/2010/main" val="0"/>
              </a:ext>
            </a:extLst>
          </a:blip>
          <a:srcRect l="46636" t="64510" r="27967" b="135"/>
          <a:stretch>
            <a:fillRect/>
          </a:stretch>
        </p:blipFill>
        <p:spPr>
          <a:xfrm>
            <a:off x="7445828" y="4145859"/>
            <a:ext cx="2250831" cy="1740504"/>
          </a:xfrm>
          <a:prstGeom prst="rect">
            <a:avLst/>
          </a:prstGeom>
        </p:spPr>
      </p:pic>
      <p:pic>
        <p:nvPicPr>
          <p:cNvPr id="9" name="Picture 8">
            <a:extLst>
              <a:ext uri="{FF2B5EF4-FFF2-40B4-BE49-F238E27FC236}">
                <a16:creationId xmlns:a16="http://schemas.microsoft.com/office/drawing/2014/main" id="{DA8A812D-075E-E01E-4AEF-510A225852F9}"/>
              </a:ext>
            </a:extLst>
          </p:cNvPr>
          <p:cNvPicPr>
            <a:picLocks noChangeAspect="1"/>
          </p:cNvPicPr>
          <p:nvPr/>
        </p:nvPicPr>
        <p:blipFill>
          <a:blip r:embed="rId2">
            <a:extLst>
              <a:ext uri="{28A0092B-C50C-407E-A947-70E740481C1C}">
                <a14:useLocalDpi xmlns:a14="http://schemas.microsoft.com/office/drawing/2010/main" val="0"/>
              </a:ext>
            </a:extLst>
          </a:blip>
          <a:srcRect l="46636" t="64510" r="27967" b="135"/>
          <a:stretch>
            <a:fillRect/>
          </a:stretch>
        </p:blipFill>
        <p:spPr>
          <a:xfrm>
            <a:off x="9617948" y="4145859"/>
            <a:ext cx="2250831" cy="1740504"/>
          </a:xfrm>
          <a:prstGeom prst="rect">
            <a:avLst/>
          </a:prstGeom>
        </p:spPr>
      </p:pic>
      <p:pic>
        <p:nvPicPr>
          <p:cNvPr id="10" name="Picture 9">
            <a:extLst>
              <a:ext uri="{FF2B5EF4-FFF2-40B4-BE49-F238E27FC236}">
                <a16:creationId xmlns:a16="http://schemas.microsoft.com/office/drawing/2014/main" id="{2B875AF6-EE24-8A07-3895-E8CD7B36F41F}"/>
              </a:ext>
            </a:extLst>
          </p:cNvPr>
          <p:cNvPicPr>
            <a:picLocks noChangeAspect="1"/>
          </p:cNvPicPr>
          <p:nvPr/>
        </p:nvPicPr>
        <p:blipFill>
          <a:blip r:embed="rId2">
            <a:extLst>
              <a:ext uri="{28A0092B-C50C-407E-A947-70E740481C1C}">
                <a14:useLocalDpi xmlns:a14="http://schemas.microsoft.com/office/drawing/2010/main" val="0"/>
              </a:ext>
            </a:extLst>
          </a:blip>
          <a:srcRect l="46636" t="64510" r="27967" b="135"/>
          <a:stretch>
            <a:fillRect/>
          </a:stretch>
        </p:blipFill>
        <p:spPr>
          <a:xfrm>
            <a:off x="7527889" y="1967041"/>
            <a:ext cx="2250831" cy="1740504"/>
          </a:xfrm>
          <a:prstGeom prst="rect">
            <a:avLst/>
          </a:prstGeom>
        </p:spPr>
      </p:pic>
      <p:pic>
        <p:nvPicPr>
          <p:cNvPr id="11" name="Picture 10">
            <a:extLst>
              <a:ext uri="{FF2B5EF4-FFF2-40B4-BE49-F238E27FC236}">
                <a16:creationId xmlns:a16="http://schemas.microsoft.com/office/drawing/2014/main" id="{1AF63DB1-873D-275E-934C-0BD0AB9E1CE0}"/>
              </a:ext>
            </a:extLst>
          </p:cNvPr>
          <p:cNvPicPr>
            <a:picLocks noChangeAspect="1"/>
          </p:cNvPicPr>
          <p:nvPr/>
        </p:nvPicPr>
        <p:blipFill>
          <a:blip r:embed="rId2">
            <a:extLst>
              <a:ext uri="{28A0092B-C50C-407E-A947-70E740481C1C}">
                <a14:useLocalDpi xmlns:a14="http://schemas.microsoft.com/office/drawing/2010/main" val="0"/>
              </a:ext>
            </a:extLst>
          </a:blip>
          <a:srcRect l="46636" t="64510" r="27967" b="135"/>
          <a:stretch>
            <a:fillRect/>
          </a:stretch>
        </p:blipFill>
        <p:spPr>
          <a:xfrm>
            <a:off x="9696659" y="1967041"/>
            <a:ext cx="2250831" cy="1740504"/>
          </a:xfrm>
          <a:prstGeom prst="rect">
            <a:avLst/>
          </a:prstGeom>
        </p:spPr>
      </p:pic>
      <p:pic>
        <p:nvPicPr>
          <p:cNvPr id="13" name="Picture 12">
            <a:extLst>
              <a:ext uri="{FF2B5EF4-FFF2-40B4-BE49-F238E27FC236}">
                <a16:creationId xmlns:a16="http://schemas.microsoft.com/office/drawing/2014/main" id="{99330E27-4191-6269-932A-430C27D55BF6}"/>
              </a:ext>
            </a:extLst>
          </p:cNvPr>
          <p:cNvPicPr>
            <a:picLocks noChangeAspect="1"/>
          </p:cNvPicPr>
          <p:nvPr/>
        </p:nvPicPr>
        <p:blipFill>
          <a:blip r:embed="rId2">
            <a:extLst>
              <a:ext uri="{28A0092B-C50C-407E-A947-70E740481C1C}">
                <a14:useLocalDpi xmlns:a14="http://schemas.microsoft.com/office/drawing/2010/main" val="0"/>
              </a:ext>
            </a:extLst>
          </a:blip>
          <a:srcRect l="7180" t="15798" r="62094" b="49916"/>
          <a:stretch>
            <a:fillRect/>
          </a:stretch>
        </p:blipFill>
        <p:spPr>
          <a:xfrm>
            <a:off x="622997" y="1240485"/>
            <a:ext cx="3185329" cy="1974435"/>
          </a:xfrm>
          <a:prstGeom prst="rect">
            <a:avLst/>
          </a:prstGeom>
        </p:spPr>
      </p:pic>
      <p:pic>
        <p:nvPicPr>
          <p:cNvPr id="15" name="Picture 14">
            <a:extLst>
              <a:ext uri="{FF2B5EF4-FFF2-40B4-BE49-F238E27FC236}">
                <a16:creationId xmlns:a16="http://schemas.microsoft.com/office/drawing/2014/main" id="{4E5D454C-B283-16E8-D1A7-44EC9BCF600C}"/>
              </a:ext>
            </a:extLst>
          </p:cNvPr>
          <p:cNvPicPr>
            <a:picLocks noChangeAspect="1"/>
          </p:cNvPicPr>
          <p:nvPr/>
        </p:nvPicPr>
        <p:blipFill>
          <a:blip r:embed="rId2">
            <a:extLst>
              <a:ext uri="{28A0092B-C50C-407E-A947-70E740481C1C}">
                <a14:useLocalDpi xmlns:a14="http://schemas.microsoft.com/office/drawing/2010/main" val="0"/>
              </a:ext>
            </a:extLst>
          </a:blip>
          <a:srcRect l="12737" t="52807" r="64059" b="35438"/>
          <a:stretch>
            <a:fillRect/>
          </a:stretch>
        </p:blipFill>
        <p:spPr>
          <a:xfrm>
            <a:off x="1214266" y="3214920"/>
            <a:ext cx="2717224" cy="764630"/>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CCDF78D8-E029-F126-3DC8-0F7B5A16FD78}"/>
                  </a:ext>
                </a:extLst>
              </p14:cNvPr>
              <p14:cNvContentPartPr/>
              <p14:nvPr/>
            </p14:nvContentPartPr>
            <p14:xfrm>
              <a:off x="634075" y="3215148"/>
              <a:ext cx="600120" cy="72000"/>
            </p14:xfrm>
          </p:contentPart>
        </mc:Choice>
        <mc:Fallback xmlns="">
          <p:pic>
            <p:nvPicPr>
              <p:cNvPr id="19" name="Ink 18">
                <a:extLst>
                  <a:ext uri="{FF2B5EF4-FFF2-40B4-BE49-F238E27FC236}">
                    <a16:creationId xmlns:a16="http://schemas.microsoft.com/office/drawing/2014/main" id="{CCDF78D8-E029-F126-3DC8-0F7B5A16FD78}"/>
                  </a:ext>
                </a:extLst>
              </p:cNvPr>
              <p:cNvPicPr/>
              <p:nvPr/>
            </p:nvPicPr>
            <p:blipFill>
              <a:blip r:embed="rId4"/>
              <a:stretch>
                <a:fillRect/>
              </a:stretch>
            </p:blipFill>
            <p:spPr>
              <a:xfrm>
                <a:off x="598075" y="3179508"/>
                <a:ext cx="671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B61BDA47-D68F-0AE5-BA88-609588F325D6}"/>
                  </a:ext>
                </a:extLst>
              </p14:cNvPr>
              <p14:cNvContentPartPr/>
              <p14:nvPr/>
            </p14:nvContentPartPr>
            <p14:xfrm>
              <a:off x="1064635" y="3154668"/>
              <a:ext cx="143640" cy="360"/>
            </p14:xfrm>
          </p:contentPart>
        </mc:Choice>
        <mc:Fallback xmlns="">
          <p:pic>
            <p:nvPicPr>
              <p:cNvPr id="20" name="Ink 19">
                <a:extLst>
                  <a:ext uri="{FF2B5EF4-FFF2-40B4-BE49-F238E27FC236}">
                    <a16:creationId xmlns:a16="http://schemas.microsoft.com/office/drawing/2014/main" id="{B61BDA47-D68F-0AE5-BA88-609588F325D6}"/>
                  </a:ext>
                </a:extLst>
              </p:cNvPr>
              <p:cNvPicPr/>
              <p:nvPr/>
            </p:nvPicPr>
            <p:blipFill>
              <a:blip r:embed="rId6"/>
              <a:stretch>
                <a:fillRect/>
              </a:stretch>
            </p:blipFill>
            <p:spPr>
              <a:xfrm>
                <a:off x="1028995" y="3118668"/>
                <a:ext cx="215280" cy="72000"/>
              </a:xfrm>
              <a:prstGeom prst="rect">
                <a:avLst/>
              </a:prstGeom>
            </p:spPr>
          </p:pic>
        </mc:Fallback>
      </mc:AlternateContent>
      <p:sp>
        <p:nvSpPr>
          <p:cNvPr id="22" name="TextBox 21">
            <a:extLst>
              <a:ext uri="{FF2B5EF4-FFF2-40B4-BE49-F238E27FC236}">
                <a16:creationId xmlns:a16="http://schemas.microsoft.com/office/drawing/2014/main" id="{9986549D-281D-CE59-66DB-09A4860ECC31}"/>
              </a:ext>
            </a:extLst>
          </p:cNvPr>
          <p:cNvSpPr txBox="1"/>
          <p:nvPr/>
        </p:nvSpPr>
        <p:spPr>
          <a:xfrm rot="16200000">
            <a:off x="-2719799" y="475717"/>
            <a:ext cx="6094324" cy="369332"/>
          </a:xfrm>
          <a:prstGeom prst="rect">
            <a:avLst/>
          </a:prstGeom>
          <a:noFill/>
        </p:spPr>
        <p:txBody>
          <a:bodyPr wrap="square">
            <a:spAutoFit/>
          </a:bodyPr>
          <a:lstStyle/>
          <a:p>
            <a:r>
              <a:rPr lang="en-US" dirty="0"/>
              <a:t>Actual Values</a:t>
            </a:r>
          </a:p>
        </p:txBody>
      </p:sp>
      <p:sp>
        <p:nvSpPr>
          <p:cNvPr id="24" name="TextBox 23">
            <a:extLst>
              <a:ext uri="{FF2B5EF4-FFF2-40B4-BE49-F238E27FC236}">
                <a16:creationId xmlns:a16="http://schemas.microsoft.com/office/drawing/2014/main" id="{1299B3DE-375B-AE18-F227-EADF525E3DC5}"/>
              </a:ext>
            </a:extLst>
          </p:cNvPr>
          <p:cNvSpPr txBox="1"/>
          <p:nvPr/>
        </p:nvSpPr>
        <p:spPr>
          <a:xfrm>
            <a:off x="142696" y="4330053"/>
            <a:ext cx="6094324" cy="2308324"/>
          </a:xfrm>
          <a:prstGeom prst="rect">
            <a:avLst/>
          </a:prstGeom>
          <a:noFill/>
        </p:spPr>
        <p:txBody>
          <a:bodyPr wrap="square">
            <a:spAutoFit/>
          </a:bodyPr>
          <a:lstStyle/>
          <a:p>
            <a:r>
              <a:rPr lang="en-US" dirty="0"/>
              <a:t>Accuracy: (TP+TN)/Total = (12 + 3) / 18 = 0.83333</a:t>
            </a:r>
          </a:p>
          <a:p>
            <a:r>
              <a:rPr lang="en-US" dirty="0"/>
              <a:t>Misclassification Rate: (FP+FN)/Total</a:t>
            </a:r>
          </a:p>
          <a:p>
            <a:r>
              <a:rPr lang="en-US" dirty="0"/>
              <a:t>= (3 + 0) / 18 = 0.1667 True Positive Rate: TP/Actual Yes = 12/12 = 1</a:t>
            </a:r>
          </a:p>
          <a:p>
            <a:r>
              <a:rPr lang="en-US" dirty="0"/>
              <a:t>False Positive Rate: FP/Actual No = 3/6 = 0.5</a:t>
            </a:r>
          </a:p>
          <a:p>
            <a:r>
              <a:rPr lang="en-US" dirty="0"/>
              <a:t>True Negative Rate: TN/Actual No = 3/6 = 0.5</a:t>
            </a:r>
          </a:p>
          <a:p>
            <a:r>
              <a:rPr lang="en-US" dirty="0"/>
              <a:t>Precision: TP/Predicted Yes = 12/15=0.8</a:t>
            </a:r>
          </a:p>
          <a:p>
            <a:r>
              <a:rPr lang="en-US" dirty="0"/>
              <a:t>Prevalence: Actual yes/Total = 12/18=0.6667</a:t>
            </a:r>
          </a:p>
        </p:txBody>
      </p:sp>
      <p:sp>
        <p:nvSpPr>
          <p:cNvPr id="26" name="TextBox 25">
            <a:extLst>
              <a:ext uri="{FF2B5EF4-FFF2-40B4-BE49-F238E27FC236}">
                <a16:creationId xmlns:a16="http://schemas.microsoft.com/office/drawing/2014/main" id="{59D7A7FB-2EA9-5687-01DA-B63736224BA9}"/>
              </a:ext>
            </a:extLst>
          </p:cNvPr>
          <p:cNvSpPr txBox="1"/>
          <p:nvPr/>
        </p:nvSpPr>
        <p:spPr>
          <a:xfrm>
            <a:off x="7497326" y="1469339"/>
            <a:ext cx="2311956" cy="369332"/>
          </a:xfrm>
          <a:prstGeom prst="rect">
            <a:avLst/>
          </a:prstGeom>
          <a:noFill/>
        </p:spPr>
        <p:txBody>
          <a:bodyPr wrap="square">
            <a:spAutoFit/>
          </a:bodyPr>
          <a:lstStyle/>
          <a:p>
            <a:r>
              <a:rPr lang="en-US" dirty="0"/>
              <a:t>Logistic Regression</a:t>
            </a:r>
          </a:p>
        </p:txBody>
      </p:sp>
      <p:sp>
        <p:nvSpPr>
          <p:cNvPr id="28" name="TextBox 27">
            <a:extLst>
              <a:ext uri="{FF2B5EF4-FFF2-40B4-BE49-F238E27FC236}">
                <a16:creationId xmlns:a16="http://schemas.microsoft.com/office/drawing/2014/main" id="{4104FEDE-EE4D-7658-879C-ACEC5B44418F}"/>
              </a:ext>
            </a:extLst>
          </p:cNvPr>
          <p:cNvSpPr txBox="1"/>
          <p:nvPr/>
        </p:nvSpPr>
        <p:spPr>
          <a:xfrm>
            <a:off x="10191541" y="1528727"/>
            <a:ext cx="1544934" cy="369332"/>
          </a:xfrm>
          <a:prstGeom prst="rect">
            <a:avLst/>
          </a:prstGeom>
          <a:noFill/>
        </p:spPr>
        <p:txBody>
          <a:bodyPr wrap="square">
            <a:spAutoFit/>
          </a:bodyPr>
          <a:lstStyle/>
          <a:p>
            <a:r>
              <a:rPr lang="en-US" dirty="0"/>
              <a:t>SVM</a:t>
            </a:r>
          </a:p>
        </p:txBody>
      </p:sp>
      <p:sp>
        <p:nvSpPr>
          <p:cNvPr id="30" name="TextBox 29">
            <a:extLst>
              <a:ext uri="{FF2B5EF4-FFF2-40B4-BE49-F238E27FC236}">
                <a16:creationId xmlns:a16="http://schemas.microsoft.com/office/drawing/2014/main" id="{8DD25BF8-9690-FA0A-3542-97A885F21ACE}"/>
              </a:ext>
            </a:extLst>
          </p:cNvPr>
          <p:cNvSpPr txBox="1"/>
          <p:nvPr/>
        </p:nvSpPr>
        <p:spPr>
          <a:xfrm>
            <a:off x="7800450" y="3742036"/>
            <a:ext cx="1705707" cy="369332"/>
          </a:xfrm>
          <a:prstGeom prst="rect">
            <a:avLst/>
          </a:prstGeom>
          <a:noFill/>
        </p:spPr>
        <p:txBody>
          <a:bodyPr wrap="square">
            <a:spAutoFit/>
          </a:bodyPr>
          <a:lstStyle/>
          <a:p>
            <a:r>
              <a:rPr lang="en-US" dirty="0"/>
              <a:t>Decision Tree</a:t>
            </a:r>
          </a:p>
        </p:txBody>
      </p:sp>
      <p:sp>
        <p:nvSpPr>
          <p:cNvPr id="32" name="TextBox 31">
            <a:extLst>
              <a:ext uri="{FF2B5EF4-FFF2-40B4-BE49-F238E27FC236}">
                <a16:creationId xmlns:a16="http://schemas.microsoft.com/office/drawing/2014/main" id="{3ECBB507-8E8E-9A75-E37F-ADCF8063835A}"/>
              </a:ext>
            </a:extLst>
          </p:cNvPr>
          <p:cNvSpPr txBox="1"/>
          <p:nvPr/>
        </p:nvSpPr>
        <p:spPr>
          <a:xfrm>
            <a:off x="10313252" y="3835915"/>
            <a:ext cx="1184430" cy="369332"/>
          </a:xfrm>
          <a:prstGeom prst="rect">
            <a:avLst/>
          </a:prstGeom>
          <a:noFill/>
        </p:spPr>
        <p:txBody>
          <a:bodyPr wrap="square">
            <a:spAutoFit/>
          </a:bodyPr>
          <a:lstStyle/>
          <a:p>
            <a:r>
              <a:rPr lang="en-US" dirty="0"/>
              <a:t>KNN</a:t>
            </a:r>
          </a:p>
        </p:txBody>
      </p:sp>
      <p:pic>
        <p:nvPicPr>
          <p:cNvPr id="34" name="Picture 33">
            <a:extLst>
              <a:ext uri="{FF2B5EF4-FFF2-40B4-BE49-F238E27FC236}">
                <a16:creationId xmlns:a16="http://schemas.microsoft.com/office/drawing/2014/main" id="{090527CC-ED17-B731-9777-C23D84ECDD3D}"/>
              </a:ext>
            </a:extLst>
          </p:cNvPr>
          <p:cNvPicPr>
            <a:picLocks noChangeAspect="1"/>
          </p:cNvPicPr>
          <p:nvPr/>
        </p:nvPicPr>
        <p:blipFill>
          <a:blip r:embed="rId2">
            <a:extLst>
              <a:ext uri="{28A0092B-C50C-407E-A947-70E740481C1C}">
                <a14:useLocalDpi xmlns:a14="http://schemas.microsoft.com/office/drawing/2010/main" val="0"/>
              </a:ext>
            </a:extLst>
          </a:blip>
          <a:srcRect l="96210"/>
          <a:stretch>
            <a:fillRect/>
          </a:stretch>
        </p:blipFill>
        <p:spPr>
          <a:xfrm>
            <a:off x="11865429" y="1135761"/>
            <a:ext cx="335873" cy="4922947"/>
          </a:xfrm>
          <a:prstGeom prst="rect">
            <a:avLst/>
          </a:prstGeom>
        </p:spPr>
      </p:pic>
    </p:spTree>
    <p:extLst>
      <p:ext uri="{BB962C8B-B14F-4D97-AF65-F5344CB8AC3E}">
        <p14:creationId xmlns:p14="http://schemas.microsoft.com/office/powerpoint/2010/main" val="237530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9867">
              <a:schemeClr val="bg1"/>
            </a:gs>
            <a:gs pos="55000">
              <a:srgbClr val="FFD629"/>
            </a:gs>
            <a:gs pos="18000">
              <a:schemeClr val="bg1"/>
            </a:gs>
            <a:gs pos="74000">
              <a:srgbClr val="FFD629"/>
            </a:gs>
            <a:gs pos="68000">
              <a:srgbClr val="FFD629"/>
            </a:gs>
            <a:gs pos="83000">
              <a:srgbClr val="FFD629"/>
            </a:gs>
            <a:gs pos="100000">
              <a:srgbClr val="FFD629"/>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D6E90-66F9-EDF8-B3FE-3FF1D5F40FB1}"/>
              </a:ext>
            </a:extLst>
          </p:cNvPr>
          <p:cNvPicPr>
            <a:picLocks noChangeAspect="1"/>
          </p:cNvPicPr>
          <p:nvPr/>
        </p:nvPicPr>
        <p:blipFill>
          <a:blip r:embed="rId2">
            <a:extLst>
              <a:ext uri="{28A0092B-C50C-407E-A947-70E740481C1C}">
                <a14:useLocalDpi xmlns:a14="http://schemas.microsoft.com/office/drawing/2010/main" val="0"/>
              </a:ext>
            </a:extLst>
          </a:blip>
          <a:srcRect b="7407"/>
          <a:stretch>
            <a:fillRect/>
          </a:stretch>
        </p:blipFill>
        <p:spPr>
          <a:xfrm>
            <a:off x="-132080" y="2967335"/>
            <a:ext cx="6431280" cy="3942080"/>
          </a:xfrm>
          <a:prstGeom prst="rect">
            <a:avLst/>
          </a:prstGeom>
        </p:spPr>
      </p:pic>
      <p:sp>
        <p:nvSpPr>
          <p:cNvPr id="9" name="TextBox 8">
            <a:extLst>
              <a:ext uri="{FF2B5EF4-FFF2-40B4-BE49-F238E27FC236}">
                <a16:creationId xmlns:a16="http://schemas.microsoft.com/office/drawing/2014/main" id="{B857D042-B006-CEA5-ECD0-FA96E1244415}"/>
              </a:ext>
            </a:extLst>
          </p:cNvPr>
          <p:cNvSpPr txBox="1"/>
          <p:nvPr/>
        </p:nvSpPr>
        <p:spPr>
          <a:xfrm>
            <a:off x="6228080" y="2887682"/>
            <a:ext cx="6096000"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Data collection methodology:</a:t>
            </a:r>
          </a:p>
          <a:p>
            <a:pPr marL="742950" lvl="1" indent="-285750">
              <a:buFont typeface="Wingdings" panose="05000000000000000000" pitchFamily="2" charset="2"/>
              <a:buChar char="§"/>
            </a:pPr>
            <a:r>
              <a:rPr lang="en-US" dirty="0"/>
              <a:t>Via SpaceX Rest API</a:t>
            </a:r>
          </a:p>
          <a:p>
            <a:pPr marL="742950" lvl="1" indent="-285750">
              <a:buFont typeface="Wingdings" panose="05000000000000000000" pitchFamily="2" charset="2"/>
              <a:buChar char="§"/>
            </a:pPr>
            <a:r>
              <a:rPr lang="en-US" dirty="0"/>
              <a:t>Web Scrapping from Wikipedia</a:t>
            </a:r>
          </a:p>
          <a:p>
            <a:pPr marL="285750" indent="-285750">
              <a:buFont typeface="Wingdings" panose="05000000000000000000" pitchFamily="2" charset="2"/>
              <a:buChar char="§"/>
            </a:pPr>
            <a:r>
              <a:rPr lang="en-US" dirty="0"/>
              <a:t>Perform data wrangling:</a:t>
            </a:r>
          </a:p>
          <a:p>
            <a:pPr marL="742950" lvl="1" indent="-285750">
              <a:buFont typeface="Wingdings" panose="05000000000000000000" pitchFamily="2" charset="2"/>
              <a:buChar char="§"/>
            </a:pPr>
            <a:r>
              <a:rPr lang="en-US" dirty="0"/>
              <a:t>One hot encoding data fields for machine learning and dropping irrelevant columns (Transforming data for Machine Learning)</a:t>
            </a:r>
          </a:p>
          <a:p>
            <a:pPr marL="285750" indent="-285750">
              <a:buFont typeface="Wingdings" panose="05000000000000000000" pitchFamily="2" charset="2"/>
              <a:buChar char="§"/>
            </a:pPr>
            <a:r>
              <a:rPr lang="en-US" dirty="0"/>
              <a:t>Perform exploratory data analysis (EDA) using visualization and SQL:</a:t>
            </a:r>
          </a:p>
          <a:p>
            <a:pPr marL="742950" lvl="1" indent="-285750">
              <a:buFont typeface="Wingdings" panose="05000000000000000000" pitchFamily="2" charset="2"/>
              <a:buChar char="§"/>
            </a:pPr>
            <a:r>
              <a:rPr lang="en-US" dirty="0"/>
              <a:t>Scatter and bar graphs to show patterns between data</a:t>
            </a:r>
          </a:p>
          <a:p>
            <a:pPr marL="285750" indent="-285750">
              <a:buFont typeface="Wingdings" panose="05000000000000000000" pitchFamily="2" charset="2"/>
              <a:buChar char="§"/>
            </a:pPr>
            <a:r>
              <a:rPr lang="en-US" dirty="0"/>
              <a:t>Perform interactive visual analytics:</a:t>
            </a:r>
          </a:p>
          <a:p>
            <a:pPr marL="742950" lvl="1" indent="-285750">
              <a:buFont typeface="Wingdings" panose="05000000000000000000" pitchFamily="2" charset="2"/>
              <a:buChar char="§"/>
            </a:pPr>
            <a:r>
              <a:rPr lang="en-US" dirty="0"/>
              <a:t>Using Folium and Plotly Dash Visualizations</a:t>
            </a:r>
          </a:p>
          <a:p>
            <a:pPr marL="285750" indent="-285750">
              <a:buFont typeface="Wingdings" panose="05000000000000000000" pitchFamily="2" charset="2"/>
              <a:buChar char="§"/>
            </a:pPr>
            <a:r>
              <a:rPr lang="en-US" dirty="0"/>
              <a:t>Perform predictive analysis using classification models:</a:t>
            </a:r>
          </a:p>
          <a:p>
            <a:pPr marL="742950" lvl="1" indent="-285750">
              <a:buFont typeface="Wingdings" panose="05000000000000000000" pitchFamily="2" charset="2"/>
              <a:buChar char="§"/>
            </a:pPr>
            <a:r>
              <a:rPr lang="en-US" dirty="0"/>
              <a:t>Build and evaluate classification models</a:t>
            </a:r>
          </a:p>
        </p:txBody>
      </p:sp>
      <p:sp>
        <p:nvSpPr>
          <p:cNvPr id="10" name="Rectangle 9">
            <a:extLst>
              <a:ext uri="{FF2B5EF4-FFF2-40B4-BE49-F238E27FC236}">
                <a16:creationId xmlns:a16="http://schemas.microsoft.com/office/drawing/2014/main" id="{B674C500-BEB3-0B70-1D20-B044224A331F}"/>
              </a:ext>
            </a:extLst>
          </p:cNvPr>
          <p:cNvSpPr/>
          <p:nvPr/>
        </p:nvSpPr>
        <p:spPr>
          <a:xfrm>
            <a:off x="451380" y="264775"/>
            <a:ext cx="421788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Methodology </a:t>
            </a:r>
          </a:p>
        </p:txBody>
      </p:sp>
    </p:spTree>
    <p:extLst>
      <p:ext uri="{BB962C8B-B14F-4D97-AF65-F5344CB8AC3E}">
        <p14:creationId xmlns:p14="http://schemas.microsoft.com/office/powerpoint/2010/main" val="3300481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309CD3-2329-4815-217A-C7DC843B34BA}"/>
              </a:ext>
            </a:extLst>
          </p:cNvPr>
          <p:cNvSpPr txBox="1"/>
          <p:nvPr/>
        </p:nvSpPr>
        <p:spPr>
          <a:xfrm>
            <a:off x="0" y="272534"/>
            <a:ext cx="12192000" cy="523220"/>
          </a:xfrm>
          <a:prstGeom prst="rect">
            <a:avLst/>
          </a:prstGeom>
          <a:noFill/>
        </p:spPr>
        <p:txBody>
          <a:bodyPr wrap="square">
            <a:spAutoFit/>
          </a:bodyPr>
          <a:lstStyle/>
          <a:p>
            <a:r>
              <a:rPr lang="en-US" sz="2800" dirty="0">
                <a:latin typeface="Algerian" panose="04020705040A02060702" pitchFamily="82" charset="0"/>
              </a:rPr>
              <a:t>Classification Accuracy</a:t>
            </a:r>
          </a:p>
        </p:txBody>
      </p:sp>
      <p:sp>
        <p:nvSpPr>
          <p:cNvPr id="5" name="TextBox 4">
            <a:extLst>
              <a:ext uri="{FF2B5EF4-FFF2-40B4-BE49-F238E27FC236}">
                <a16:creationId xmlns:a16="http://schemas.microsoft.com/office/drawing/2014/main" id="{C0D005BC-C36D-155B-4C69-F93FF8C95715}"/>
              </a:ext>
            </a:extLst>
          </p:cNvPr>
          <p:cNvSpPr txBox="1"/>
          <p:nvPr/>
        </p:nvSpPr>
        <p:spPr>
          <a:xfrm>
            <a:off x="-1" y="1010419"/>
            <a:ext cx="12037925" cy="646331"/>
          </a:xfrm>
          <a:prstGeom prst="rect">
            <a:avLst/>
          </a:prstGeom>
          <a:noFill/>
        </p:spPr>
        <p:txBody>
          <a:bodyPr wrap="square">
            <a:spAutoFit/>
          </a:bodyPr>
          <a:lstStyle/>
          <a:p>
            <a:r>
              <a:rPr lang="en-US" dirty="0"/>
              <a:t>As you can see our accuracy is extremely close, but we do have a clear winner which performs best - "Decision Tree" with a score of 0.90178.</a:t>
            </a:r>
          </a:p>
        </p:txBody>
      </p:sp>
      <p:graphicFrame>
        <p:nvGraphicFramePr>
          <p:cNvPr id="6" name="Table 5">
            <a:extLst>
              <a:ext uri="{FF2B5EF4-FFF2-40B4-BE49-F238E27FC236}">
                <a16:creationId xmlns:a16="http://schemas.microsoft.com/office/drawing/2014/main" id="{A1EA0E66-7118-E545-2922-BF2166C9A16F}"/>
              </a:ext>
            </a:extLst>
          </p:cNvPr>
          <p:cNvGraphicFramePr>
            <a:graphicFrameLocks noGrp="1"/>
          </p:cNvGraphicFramePr>
          <p:nvPr>
            <p:extLst>
              <p:ext uri="{D42A27DB-BD31-4B8C-83A1-F6EECF244321}">
                <p14:modId xmlns:p14="http://schemas.microsoft.com/office/powerpoint/2010/main" val="781285628"/>
              </p:ext>
            </p:extLst>
          </p:nvPr>
        </p:nvGraphicFramePr>
        <p:xfrm>
          <a:off x="142910" y="1955614"/>
          <a:ext cx="11965356" cy="2667000"/>
        </p:xfrm>
        <a:graphic>
          <a:graphicData uri="http://schemas.openxmlformats.org/drawingml/2006/table">
            <a:tbl>
              <a:tblPr firstRow="1" bandRow="1">
                <a:tableStyleId>{21E4AEA4-8DFA-4A89-87EB-49C32662AFE0}</a:tableStyleId>
              </a:tblPr>
              <a:tblGrid>
                <a:gridCol w="2047631">
                  <a:extLst>
                    <a:ext uri="{9D8B030D-6E8A-4147-A177-3AD203B41FA5}">
                      <a16:colId xmlns:a16="http://schemas.microsoft.com/office/drawing/2014/main" val="1888681852"/>
                    </a:ext>
                  </a:extLst>
                </a:gridCol>
                <a:gridCol w="2783393">
                  <a:extLst>
                    <a:ext uri="{9D8B030D-6E8A-4147-A177-3AD203B41FA5}">
                      <a16:colId xmlns:a16="http://schemas.microsoft.com/office/drawing/2014/main" val="1298880960"/>
                    </a:ext>
                  </a:extLst>
                </a:gridCol>
                <a:gridCol w="2481943">
                  <a:extLst>
                    <a:ext uri="{9D8B030D-6E8A-4147-A177-3AD203B41FA5}">
                      <a16:colId xmlns:a16="http://schemas.microsoft.com/office/drawing/2014/main" val="2358119769"/>
                    </a:ext>
                  </a:extLst>
                </a:gridCol>
                <a:gridCol w="4652389">
                  <a:extLst>
                    <a:ext uri="{9D8B030D-6E8A-4147-A177-3AD203B41FA5}">
                      <a16:colId xmlns:a16="http://schemas.microsoft.com/office/drawing/2014/main" val="319231771"/>
                    </a:ext>
                  </a:extLst>
                </a:gridCol>
              </a:tblGrid>
              <a:tr h="370840">
                <a:tc>
                  <a:txBody>
                    <a:bodyPr/>
                    <a:lstStyle/>
                    <a:p>
                      <a:r>
                        <a:rPr lang="en-US" dirty="0"/>
                        <a:t>Algorithm</a:t>
                      </a:r>
                    </a:p>
                  </a:txBody>
                  <a:tcPr/>
                </a:tc>
                <a:tc>
                  <a:txBody>
                    <a:bodyPr/>
                    <a:lstStyle/>
                    <a:p>
                      <a:r>
                        <a:rPr lang="en-US" sz="1800" b="0" i="0" kern="1200" dirty="0">
                          <a:solidFill>
                            <a:schemeClr val="lt1"/>
                          </a:solidFill>
                          <a:effectLst/>
                          <a:latin typeface="+mn-lt"/>
                          <a:ea typeface="+mn-ea"/>
                          <a:cs typeface="+mn-cs"/>
                        </a:rPr>
                        <a:t>Accuracy</a:t>
                      </a:r>
                      <a:endParaRPr lang="en-US" dirty="0"/>
                    </a:p>
                  </a:txBody>
                  <a:tcPr/>
                </a:tc>
                <a:tc>
                  <a:txBody>
                    <a:bodyPr/>
                    <a:lstStyle/>
                    <a:p>
                      <a:r>
                        <a:rPr lang="en-US" dirty="0"/>
                        <a:t>Accuracy on Test Data</a:t>
                      </a:r>
                    </a:p>
                  </a:txBody>
                  <a:tcPr/>
                </a:tc>
                <a:tc>
                  <a:txBody>
                    <a:bodyPr/>
                    <a:lstStyle/>
                    <a:p>
                      <a:r>
                        <a:rPr lang="en-US" dirty="0"/>
                        <a:t>Tuned Hyperparameters </a:t>
                      </a:r>
                      <a:r>
                        <a:rPr lang="en-US" dirty="0" err="1"/>
                        <a:t>erparameters</a:t>
                      </a:r>
                      <a:endParaRPr lang="en-US" dirty="0"/>
                    </a:p>
                  </a:txBody>
                  <a:tcPr/>
                </a:tc>
                <a:extLst>
                  <a:ext uri="{0D108BD9-81ED-4DB2-BD59-A6C34878D82A}">
                    <a16:rowId xmlns:a16="http://schemas.microsoft.com/office/drawing/2014/main" val="4109106357"/>
                  </a:ext>
                </a:extLst>
              </a:tr>
              <a:tr h="370840">
                <a:tc>
                  <a:txBody>
                    <a:bodyPr/>
                    <a:lstStyle/>
                    <a:p>
                      <a:r>
                        <a:rPr lang="en-US" dirty="0"/>
                        <a:t>Logistic Regression</a:t>
                      </a:r>
                    </a:p>
                  </a:txBody>
                  <a:tcPr/>
                </a:tc>
                <a:tc>
                  <a:txBody>
                    <a:bodyPr/>
                    <a:lstStyle/>
                    <a:p>
                      <a:r>
                        <a:rPr lang="en-US" dirty="0"/>
                        <a:t>0.846429</a:t>
                      </a:r>
                    </a:p>
                  </a:txBody>
                  <a:tcPr/>
                </a:tc>
                <a:tc>
                  <a:txBody>
                    <a:bodyPr/>
                    <a:lstStyle/>
                    <a:p>
                      <a:r>
                        <a:rPr lang="en-US" sz="1800" b="0" i="0" kern="1200" dirty="0">
                          <a:solidFill>
                            <a:schemeClr val="dk1"/>
                          </a:solidFill>
                          <a:effectLst/>
                          <a:latin typeface="+mn-lt"/>
                          <a:ea typeface="+mn-ea"/>
                          <a:cs typeface="+mn-cs"/>
                        </a:rPr>
                        <a:t>0.833334</a:t>
                      </a:r>
                      <a:endParaRPr lang="en-US" dirty="0"/>
                    </a:p>
                  </a:txBody>
                  <a:tcPr/>
                </a:tc>
                <a:tc>
                  <a:txBody>
                    <a:bodyPr/>
                    <a:lstStyle/>
                    <a:p>
                      <a:r>
                        <a:rPr lang="en-US" sz="1800" b="0" i="0" kern="1200" dirty="0">
                          <a:solidFill>
                            <a:schemeClr val="dk1"/>
                          </a:solidFill>
                          <a:effectLst/>
                          <a:latin typeface="+mn-lt"/>
                          <a:ea typeface="+mn-ea"/>
                          <a:cs typeface="+mn-cs"/>
                        </a:rPr>
                        <a:t>('C': 0.01, 'penalty':'12', 'solver "</a:t>
                      </a:r>
                      <a:r>
                        <a:rPr lang="en-US" sz="1800" b="0" i="0" kern="1200" dirty="0" err="1">
                          <a:solidFill>
                            <a:schemeClr val="dk1"/>
                          </a:solidFill>
                          <a:effectLst/>
                          <a:latin typeface="+mn-lt"/>
                          <a:ea typeface="+mn-ea"/>
                          <a:cs typeface="+mn-cs"/>
                        </a:rPr>
                        <a:t>Ibfgs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10351787"/>
                  </a:ext>
                </a:extLst>
              </a:tr>
              <a:tr h="370840">
                <a:tc>
                  <a:txBody>
                    <a:bodyPr/>
                    <a:lstStyle/>
                    <a:p>
                      <a:r>
                        <a:rPr lang="en-US" sz="1800" b="0" i="0" kern="1200" dirty="0">
                          <a:solidFill>
                            <a:schemeClr val="dk1"/>
                          </a:solidFill>
                          <a:effectLst/>
                          <a:latin typeface="+mn-lt"/>
                          <a:ea typeface="+mn-ea"/>
                          <a:cs typeface="+mn-cs"/>
                        </a:rPr>
                        <a:t>SVM</a:t>
                      </a:r>
                      <a:endParaRPr lang="en-US" dirty="0"/>
                    </a:p>
                  </a:txBody>
                  <a:tcPr/>
                </a:tc>
                <a:tc>
                  <a:txBody>
                    <a:bodyPr/>
                    <a:lstStyle/>
                    <a:p>
                      <a:r>
                        <a:rPr lang="en-US" sz="1800" b="0" i="0" kern="1200" dirty="0">
                          <a:solidFill>
                            <a:schemeClr val="dk1"/>
                          </a:solidFill>
                          <a:effectLst/>
                          <a:latin typeface="+mn-lt"/>
                          <a:ea typeface="+mn-ea"/>
                          <a:cs typeface="+mn-cs"/>
                        </a:rPr>
                        <a:t>0.848214</a:t>
                      </a:r>
                      <a:endParaRPr lang="en-US" dirty="0"/>
                    </a:p>
                  </a:txBody>
                  <a:tcPr/>
                </a:tc>
                <a:tc>
                  <a:txBody>
                    <a:bodyPr/>
                    <a:lstStyle/>
                    <a:p>
                      <a:r>
                        <a:rPr lang="en-US" sz="1800" b="0" i="0" kern="1200" dirty="0">
                          <a:solidFill>
                            <a:schemeClr val="dk1"/>
                          </a:solidFill>
                          <a:effectLst/>
                          <a:latin typeface="+mn-lt"/>
                          <a:ea typeface="+mn-ea"/>
                          <a:cs typeface="+mn-cs"/>
                        </a:rPr>
                        <a:t>0.833334</a:t>
                      </a:r>
                      <a:endParaRPr lang="en-US" dirty="0"/>
                    </a:p>
                  </a:txBody>
                  <a:tcPr/>
                </a:tc>
                <a:tc>
                  <a:txBody>
                    <a:bodyPr/>
                    <a:lstStyle/>
                    <a:p>
                      <a:r>
                        <a:rPr lang="en-US" sz="1800" b="0" i="0" kern="1200" dirty="0">
                          <a:solidFill>
                            <a:schemeClr val="dk1"/>
                          </a:solidFill>
                          <a:effectLst/>
                          <a:latin typeface="+mn-lt"/>
                          <a:ea typeface="+mn-ea"/>
                          <a:cs typeface="+mn-cs"/>
                        </a:rPr>
                        <a:t>('C': 1.0, 'gamma': 0.03162277660168379, 'kernel': 'sigmoid')</a:t>
                      </a:r>
                      <a:endParaRPr lang="en-US" dirty="0"/>
                    </a:p>
                  </a:txBody>
                  <a:tcPr/>
                </a:tc>
                <a:extLst>
                  <a:ext uri="{0D108BD9-81ED-4DB2-BD59-A6C34878D82A}">
                    <a16:rowId xmlns:a16="http://schemas.microsoft.com/office/drawing/2014/main" val="2279676863"/>
                  </a:ext>
                </a:extLst>
              </a:tr>
              <a:tr h="370840">
                <a:tc>
                  <a:txBody>
                    <a:bodyPr/>
                    <a:lstStyle/>
                    <a:p>
                      <a:r>
                        <a:rPr lang="en-US" dirty="0"/>
                        <a:t>KNN</a:t>
                      </a:r>
                    </a:p>
                  </a:txBody>
                  <a:tcPr/>
                </a:tc>
                <a:tc>
                  <a:txBody>
                    <a:bodyPr/>
                    <a:lstStyle/>
                    <a:p>
                      <a:r>
                        <a:rPr lang="en-US" sz="1800" b="0" i="0" kern="1200" dirty="0">
                          <a:solidFill>
                            <a:schemeClr val="dk1"/>
                          </a:solidFill>
                          <a:effectLst/>
                          <a:latin typeface="+mn-lt"/>
                          <a:ea typeface="+mn-ea"/>
                          <a:cs typeface="+mn-cs"/>
                        </a:rPr>
                        <a:t>0.848214</a:t>
                      </a:r>
                      <a:endParaRPr lang="en-US" dirty="0"/>
                    </a:p>
                  </a:txBody>
                  <a:tcPr/>
                </a:tc>
                <a:tc>
                  <a:txBody>
                    <a:bodyPr/>
                    <a:lstStyle/>
                    <a:p>
                      <a:r>
                        <a:rPr lang="en-US" sz="1800" b="0" i="0" kern="1200" dirty="0">
                          <a:solidFill>
                            <a:schemeClr val="dk1"/>
                          </a:solidFill>
                          <a:effectLst/>
                          <a:latin typeface="+mn-lt"/>
                          <a:ea typeface="+mn-ea"/>
                          <a:cs typeface="+mn-cs"/>
                        </a:rPr>
                        <a:t>0.833334</a:t>
                      </a:r>
                      <a:endParaRPr lang="en-US" dirty="0"/>
                    </a:p>
                  </a:txBody>
                  <a:tcPr/>
                </a:tc>
                <a:tc>
                  <a:txBody>
                    <a:bodyPr/>
                    <a:lstStyle/>
                    <a:p>
                      <a:r>
                        <a:rPr lang="en-US" sz="1800" b="0" i="0" kern="1200" dirty="0">
                          <a:solidFill>
                            <a:schemeClr val="dk1"/>
                          </a:solidFill>
                          <a:effectLst/>
                          <a:latin typeface="+mn-lt"/>
                          <a:ea typeface="+mn-ea"/>
                          <a:cs typeface="+mn-cs"/>
                        </a:rPr>
                        <a:t>['algorithm': 'auto', '</a:t>
                      </a:r>
                      <a:r>
                        <a:rPr lang="en-US" sz="1800" b="0" i="0" kern="1200" dirty="0" err="1">
                          <a:solidFill>
                            <a:schemeClr val="dk1"/>
                          </a:solidFill>
                          <a:effectLst/>
                          <a:latin typeface="+mn-lt"/>
                          <a:ea typeface="+mn-ea"/>
                          <a:cs typeface="+mn-cs"/>
                        </a:rPr>
                        <a:t>n_neighbors</a:t>
                      </a:r>
                      <a:r>
                        <a:rPr lang="en-US" sz="1800" b="0" i="0" kern="1200" dirty="0">
                          <a:solidFill>
                            <a:schemeClr val="dk1"/>
                          </a:solidFill>
                          <a:effectLst/>
                          <a:latin typeface="+mn-lt"/>
                          <a:ea typeface="+mn-ea"/>
                          <a:cs typeface="+mn-cs"/>
                        </a:rPr>
                        <a:t>': 10, 'p': 1)</a:t>
                      </a:r>
                      <a:endParaRPr lang="en-US" dirty="0"/>
                    </a:p>
                  </a:txBody>
                  <a:tcPr/>
                </a:tc>
                <a:extLst>
                  <a:ext uri="{0D108BD9-81ED-4DB2-BD59-A6C34878D82A}">
                    <a16:rowId xmlns:a16="http://schemas.microsoft.com/office/drawing/2014/main" val="865298209"/>
                  </a:ext>
                </a:extLst>
              </a:tr>
              <a:tr h="370840">
                <a:tc>
                  <a:txBody>
                    <a:bodyPr/>
                    <a:lstStyle/>
                    <a:p>
                      <a:r>
                        <a:rPr lang="en-US" dirty="0"/>
                        <a:t>Decision Tree</a:t>
                      </a:r>
                    </a:p>
                  </a:txBody>
                  <a:tcPr/>
                </a:tc>
                <a:tc>
                  <a:txBody>
                    <a:bodyPr/>
                    <a:lstStyle/>
                    <a:p>
                      <a:r>
                        <a:rPr lang="en-US" sz="1800" b="0" i="0" kern="1200" dirty="0">
                          <a:solidFill>
                            <a:schemeClr val="dk1"/>
                          </a:solidFill>
                          <a:effectLst/>
                          <a:latin typeface="+mn-lt"/>
                          <a:ea typeface="+mn-ea"/>
                          <a:cs typeface="+mn-cs"/>
                        </a:rPr>
                        <a:t>0.901786</a:t>
                      </a:r>
                      <a:endParaRPr lang="en-US" dirty="0"/>
                    </a:p>
                  </a:txBody>
                  <a:tcPr/>
                </a:tc>
                <a:tc>
                  <a:txBody>
                    <a:bodyPr/>
                    <a:lstStyle/>
                    <a:p>
                      <a:r>
                        <a:rPr lang="en-US" sz="1800" b="0" i="0" kern="1200" dirty="0">
                          <a:solidFill>
                            <a:schemeClr val="dk1"/>
                          </a:solidFill>
                          <a:effectLst/>
                          <a:latin typeface="+mn-lt"/>
                          <a:ea typeface="+mn-ea"/>
                          <a:cs typeface="+mn-cs"/>
                        </a:rPr>
                        <a:t>0.833334</a:t>
                      </a:r>
                      <a:endParaRPr lang="en-US" dirty="0"/>
                    </a:p>
                  </a:txBody>
                  <a:tcPr/>
                </a:tc>
                <a:tc>
                  <a:txBody>
                    <a:bodyPr/>
                    <a:lstStyle/>
                    <a:p>
                      <a:r>
                        <a:rPr lang="en-US" dirty="0"/>
                        <a:t>('criterion': '</a:t>
                      </a:r>
                      <a:r>
                        <a:rPr lang="en-US" dirty="0" err="1"/>
                        <a:t>gini</a:t>
                      </a:r>
                      <a:r>
                        <a:rPr lang="en-US" dirty="0"/>
                        <a:t>', '</a:t>
                      </a:r>
                      <a:r>
                        <a:rPr lang="en-US" dirty="0" err="1"/>
                        <a:t>max_depth</a:t>
                      </a:r>
                      <a:r>
                        <a:rPr lang="en-US" dirty="0"/>
                        <a:t>': 10, '</a:t>
                      </a:r>
                      <a:r>
                        <a:rPr lang="en-US" dirty="0" err="1"/>
                        <a:t>max_features</a:t>
                      </a:r>
                      <a:r>
                        <a:rPr lang="en-US" dirty="0"/>
                        <a:t>': 'sqrt', '</a:t>
                      </a:r>
                      <a:r>
                        <a:rPr lang="en-US" dirty="0" err="1"/>
                        <a:t>min_samples_leaf</a:t>
                      </a:r>
                      <a:r>
                        <a:rPr lang="en-US" dirty="0"/>
                        <a:t>: 1, '</a:t>
                      </a:r>
                      <a:r>
                        <a:rPr lang="en-US" dirty="0" err="1"/>
                        <a:t>min_samples_split</a:t>
                      </a:r>
                      <a:r>
                        <a:rPr lang="en-US" dirty="0"/>
                        <a:t>': 2, 'splitter': 'best')</a:t>
                      </a:r>
                    </a:p>
                  </a:txBody>
                  <a:tcPr/>
                </a:tc>
                <a:extLst>
                  <a:ext uri="{0D108BD9-81ED-4DB2-BD59-A6C34878D82A}">
                    <a16:rowId xmlns:a16="http://schemas.microsoft.com/office/drawing/2014/main" val="329925735"/>
                  </a:ext>
                </a:extLst>
              </a:tr>
            </a:tbl>
          </a:graphicData>
        </a:graphic>
      </p:graphicFrame>
      <p:sp>
        <p:nvSpPr>
          <p:cNvPr id="8" name="TextBox 7">
            <a:extLst>
              <a:ext uri="{FF2B5EF4-FFF2-40B4-BE49-F238E27FC236}">
                <a16:creationId xmlns:a16="http://schemas.microsoft.com/office/drawing/2014/main" id="{0FE73B33-A926-CA54-084E-8369EB638892}"/>
              </a:ext>
            </a:extLst>
          </p:cNvPr>
          <p:cNvSpPr txBox="1"/>
          <p:nvPr/>
        </p:nvSpPr>
        <p:spPr>
          <a:xfrm>
            <a:off x="736043" y="5027582"/>
            <a:ext cx="6154614" cy="646331"/>
          </a:xfrm>
          <a:prstGeom prst="rect">
            <a:avLst/>
          </a:prstGeom>
          <a:noFill/>
        </p:spPr>
        <p:txBody>
          <a:bodyPr wrap="square">
            <a:spAutoFit/>
          </a:bodyPr>
          <a:lstStyle/>
          <a:p>
            <a:r>
              <a:rPr lang="en-US" dirty="0"/>
              <a:t>We trained four different models which each had  rate an 83% accuracy</a:t>
            </a:r>
          </a:p>
        </p:txBody>
      </p:sp>
      <p:pic>
        <p:nvPicPr>
          <p:cNvPr id="10" name="Picture 9">
            <a:extLst>
              <a:ext uri="{FF2B5EF4-FFF2-40B4-BE49-F238E27FC236}">
                <a16:creationId xmlns:a16="http://schemas.microsoft.com/office/drawing/2014/main" id="{2657272A-9D73-ADAB-388E-4B82E6D637D5}"/>
              </a:ext>
            </a:extLst>
          </p:cNvPr>
          <p:cNvPicPr>
            <a:picLocks noChangeAspect="1"/>
          </p:cNvPicPr>
          <p:nvPr/>
        </p:nvPicPr>
        <p:blipFill>
          <a:blip r:embed="rId2">
            <a:extLst>
              <a:ext uri="{28A0092B-C50C-407E-A947-70E740481C1C}">
                <a14:useLocalDpi xmlns:a14="http://schemas.microsoft.com/office/drawing/2010/main" val="0"/>
              </a:ext>
            </a:extLst>
          </a:blip>
          <a:srcRect l="56478" t="56889" r="9287"/>
          <a:stretch>
            <a:fillRect/>
          </a:stretch>
        </p:blipFill>
        <p:spPr>
          <a:xfrm>
            <a:off x="7315200" y="4721303"/>
            <a:ext cx="3044651" cy="2122341"/>
          </a:xfrm>
          <a:prstGeom prst="rect">
            <a:avLst/>
          </a:prstGeom>
        </p:spPr>
      </p:pic>
      <p:pic>
        <p:nvPicPr>
          <p:cNvPr id="12" name="Picture 11">
            <a:extLst>
              <a:ext uri="{FF2B5EF4-FFF2-40B4-BE49-F238E27FC236}">
                <a16:creationId xmlns:a16="http://schemas.microsoft.com/office/drawing/2014/main" id="{14FBE148-A110-887E-4440-A01CC60129A2}"/>
              </a:ext>
            </a:extLst>
          </p:cNvPr>
          <p:cNvPicPr>
            <a:picLocks noChangeAspect="1"/>
          </p:cNvPicPr>
          <p:nvPr/>
        </p:nvPicPr>
        <p:blipFill>
          <a:blip r:embed="rId2">
            <a:extLst>
              <a:ext uri="{28A0092B-C50C-407E-A947-70E740481C1C}">
                <a14:useLocalDpi xmlns:a14="http://schemas.microsoft.com/office/drawing/2010/main" val="0"/>
              </a:ext>
            </a:extLst>
          </a:blip>
          <a:srcRect l="91956" t="59542"/>
          <a:stretch>
            <a:fillRect/>
          </a:stretch>
        </p:blipFill>
        <p:spPr>
          <a:xfrm>
            <a:off x="11098273" y="4851724"/>
            <a:ext cx="715367" cy="1991713"/>
          </a:xfrm>
          <a:prstGeom prst="rect">
            <a:avLst/>
          </a:prstGeom>
        </p:spPr>
      </p:pic>
    </p:spTree>
    <p:extLst>
      <p:ext uri="{BB962C8B-B14F-4D97-AF65-F5344CB8AC3E}">
        <p14:creationId xmlns:p14="http://schemas.microsoft.com/office/powerpoint/2010/main" val="3606521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2E2374-9A42-DFD0-BADB-678942A2EDAC}"/>
              </a:ext>
            </a:extLst>
          </p:cNvPr>
          <p:cNvSpPr txBox="1"/>
          <p:nvPr/>
        </p:nvSpPr>
        <p:spPr>
          <a:xfrm>
            <a:off x="263770" y="222292"/>
            <a:ext cx="6094324" cy="707886"/>
          </a:xfrm>
          <a:prstGeom prst="rect">
            <a:avLst/>
          </a:prstGeom>
          <a:noFill/>
        </p:spPr>
        <p:txBody>
          <a:bodyPr wrap="square">
            <a:spAutoFit/>
          </a:bodyPr>
          <a:lstStyle/>
          <a:p>
            <a:r>
              <a:rPr lang="en-US" sz="4000" dirty="0">
                <a:latin typeface="Algerian" panose="04020705040A02060702" pitchFamily="82" charset="0"/>
              </a:rPr>
              <a:t>Conclusion</a:t>
            </a:r>
          </a:p>
        </p:txBody>
      </p:sp>
      <p:sp>
        <p:nvSpPr>
          <p:cNvPr id="5" name="TextBox 4">
            <a:extLst>
              <a:ext uri="{FF2B5EF4-FFF2-40B4-BE49-F238E27FC236}">
                <a16:creationId xmlns:a16="http://schemas.microsoft.com/office/drawing/2014/main" id="{81050B23-8225-9C88-7C1D-9090A002DC71}"/>
              </a:ext>
            </a:extLst>
          </p:cNvPr>
          <p:cNvSpPr txBox="1"/>
          <p:nvPr/>
        </p:nvSpPr>
        <p:spPr>
          <a:xfrm>
            <a:off x="444640" y="1257272"/>
            <a:ext cx="6094324" cy="369332"/>
          </a:xfrm>
          <a:prstGeom prst="rect">
            <a:avLst/>
          </a:prstGeom>
          <a:noFill/>
        </p:spPr>
        <p:txBody>
          <a:bodyPr wrap="square">
            <a:spAutoFit/>
          </a:bodyPr>
          <a:lstStyle/>
          <a:p>
            <a:r>
              <a:rPr lang="en-US" b="0" i="0" dirty="0">
                <a:solidFill>
                  <a:srgbClr val="1F1F1F"/>
                </a:solidFill>
                <a:effectLst/>
                <a:latin typeface="Arial" panose="020B0604020202020204" pitchFamily="34" charset="0"/>
              </a:rPr>
              <a:t>Orbits ES-L1, GEO, HEO, SSO has highest </a:t>
            </a:r>
            <a:r>
              <a:rPr lang="en-US" b="0" i="0" dirty="0" err="1">
                <a:solidFill>
                  <a:srgbClr val="1F1F1F"/>
                </a:solidFill>
                <a:effectLst/>
                <a:latin typeface="Arial" panose="020B0604020202020204" pitchFamily="34" charset="0"/>
              </a:rPr>
              <a:t>Sucess</a:t>
            </a:r>
            <a:r>
              <a:rPr lang="en-US" b="0" i="0" dirty="0">
                <a:solidFill>
                  <a:srgbClr val="1F1F1F"/>
                </a:solidFill>
                <a:effectLst/>
                <a:latin typeface="Arial" panose="020B0604020202020204" pitchFamily="34" charset="0"/>
              </a:rPr>
              <a:t> rates</a:t>
            </a:r>
            <a:endParaRPr lang="en-US" dirty="0"/>
          </a:p>
        </p:txBody>
      </p:sp>
      <p:sp>
        <p:nvSpPr>
          <p:cNvPr id="7" name="TextBox 6">
            <a:extLst>
              <a:ext uri="{FF2B5EF4-FFF2-40B4-BE49-F238E27FC236}">
                <a16:creationId xmlns:a16="http://schemas.microsoft.com/office/drawing/2014/main" id="{9EAE8598-E10C-5D46-0DC0-F5C126F94858}"/>
              </a:ext>
            </a:extLst>
          </p:cNvPr>
          <p:cNvSpPr txBox="1"/>
          <p:nvPr/>
        </p:nvSpPr>
        <p:spPr>
          <a:xfrm>
            <a:off x="444640" y="2505670"/>
            <a:ext cx="6094324" cy="923330"/>
          </a:xfrm>
          <a:prstGeom prst="rect">
            <a:avLst/>
          </a:prstGeom>
          <a:noFill/>
        </p:spPr>
        <p:txBody>
          <a:bodyPr wrap="square">
            <a:spAutoFit/>
          </a:bodyPr>
          <a:lstStyle/>
          <a:p>
            <a:r>
              <a:rPr lang="en-US" dirty="0"/>
              <a:t>Success rates for SpaceX launches has been increasing relatively with time and it looks like soon they will reach the required target</a:t>
            </a:r>
          </a:p>
        </p:txBody>
      </p:sp>
      <p:pic>
        <p:nvPicPr>
          <p:cNvPr id="9" name="Picture 8">
            <a:extLst>
              <a:ext uri="{FF2B5EF4-FFF2-40B4-BE49-F238E27FC236}">
                <a16:creationId xmlns:a16="http://schemas.microsoft.com/office/drawing/2014/main" id="{EEBCD0C6-0467-2AAB-74B0-EB4997244699}"/>
              </a:ext>
            </a:extLst>
          </p:cNvPr>
          <p:cNvPicPr>
            <a:picLocks noChangeAspect="1"/>
          </p:cNvPicPr>
          <p:nvPr/>
        </p:nvPicPr>
        <p:blipFill>
          <a:blip r:embed="rId2">
            <a:extLst>
              <a:ext uri="{28A0092B-C50C-407E-A947-70E740481C1C}">
                <a14:useLocalDpi xmlns:a14="http://schemas.microsoft.com/office/drawing/2010/main" val="0"/>
              </a:ext>
            </a:extLst>
          </a:blip>
          <a:srcRect t="12677" r="94750" b="56375"/>
          <a:stretch>
            <a:fillRect/>
          </a:stretch>
        </p:blipFill>
        <p:spPr>
          <a:xfrm>
            <a:off x="32320" y="1185705"/>
            <a:ext cx="462899" cy="2150347"/>
          </a:xfrm>
          <a:prstGeom prst="rect">
            <a:avLst/>
          </a:prstGeom>
        </p:spPr>
      </p:pic>
      <p:pic>
        <p:nvPicPr>
          <p:cNvPr id="11" name="Picture 10">
            <a:extLst>
              <a:ext uri="{FF2B5EF4-FFF2-40B4-BE49-F238E27FC236}">
                <a16:creationId xmlns:a16="http://schemas.microsoft.com/office/drawing/2014/main" id="{D11AF191-22EC-390D-9AAF-697904C90207}"/>
              </a:ext>
            </a:extLst>
          </p:cNvPr>
          <p:cNvPicPr>
            <a:picLocks noChangeAspect="1"/>
          </p:cNvPicPr>
          <p:nvPr/>
        </p:nvPicPr>
        <p:blipFill>
          <a:blip r:embed="rId2">
            <a:extLst>
              <a:ext uri="{28A0092B-C50C-407E-A947-70E740481C1C}">
                <a14:useLocalDpi xmlns:a14="http://schemas.microsoft.com/office/drawing/2010/main" val="0"/>
              </a:ext>
            </a:extLst>
          </a:blip>
          <a:srcRect l="-260" t="51311" r="94841" b="4360"/>
          <a:stretch>
            <a:fillRect/>
          </a:stretch>
        </p:blipFill>
        <p:spPr>
          <a:xfrm>
            <a:off x="32320" y="3975891"/>
            <a:ext cx="673240" cy="2882109"/>
          </a:xfrm>
          <a:prstGeom prst="rect">
            <a:avLst/>
          </a:prstGeom>
        </p:spPr>
      </p:pic>
      <p:pic>
        <p:nvPicPr>
          <p:cNvPr id="13" name="Picture 12">
            <a:extLst>
              <a:ext uri="{FF2B5EF4-FFF2-40B4-BE49-F238E27FC236}">
                <a16:creationId xmlns:a16="http://schemas.microsoft.com/office/drawing/2014/main" id="{428CCBB9-AF22-A739-3BE5-D25C75166E9C}"/>
              </a:ext>
            </a:extLst>
          </p:cNvPr>
          <p:cNvPicPr>
            <a:picLocks noChangeAspect="1"/>
          </p:cNvPicPr>
          <p:nvPr/>
        </p:nvPicPr>
        <p:blipFill>
          <a:blip r:embed="rId2">
            <a:extLst>
              <a:ext uri="{28A0092B-C50C-407E-A947-70E740481C1C}">
                <a14:useLocalDpi xmlns:a14="http://schemas.microsoft.com/office/drawing/2010/main" val="0"/>
              </a:ext>
            </a:extLst>
          </a:blip>
          <a:srcRect l="64398" t="13355" b="66618"/>
          <a:stretch>
            <a:fillRect/>
          </a:stretch>
        </p:blipFill>
        <p:spPr>
          <a:xfrm>
            <a:off x="7480900" y="1441938"/>
            <a:ext cx="4266460" cy="1254926"/>
          </a:xfrm>
          <a:prstGeom prst="rect">
            <a:avLst/>
          </a:prstGeom>
        </p:spPr>
      </p:pic>
      <p:pic>
        <p:nvPicPr>
          <p:cNvPr id="15" name="Picture 14">
            <a:extLst>
              <a:ext uri="{FF2B5EF4-FFF2-40B4-BE49-F238E27FC236}">
                <a16:creationId xmlns:a16="http://schemas.microsoft.com/office/drawing/2014/main" id="{4BB077A7-86DD-F750-A965-52B88339C6C4}"/>
              </a:ext>
            </a:extLst>
          </p:cNvPr>
          <p:cNvPicPr>
            <a:picLocks noChangeAspect="1"/>
          </p:cNvPicPr>
          <p:nvPr/>
        </p:nvPicPr>
        <p:blipFill>
          <a:blip r:embed="rId2">
            <a:extLst>
              <a:ext uri="{28A0092B-C50C-407E-A947-70E740481C1C}">
                <a14:useLocalDpi xmlns:a14="http://schemas.microsoft.com/office/drawing/2010/main" val="0"/>
              </a:ext>
            </a:extLst>
          </a:blip>
          <a:srcRect l="58240" t="54141" r="16574" b="23846"/>
          <a:stretch>
            <a:fillRect/>
          </a:stretch>
        </p:blipFill>
        <p:spPr>
          <a:xfrm>
            <a:off x="7576456" y="3975891"/>
            <a:ext cx="2220687" cy="1014885"/>
          </a:xfrm>
          <a:prstGeom prst="rect">
            <a:avLst/>
          </a:prstGeom>
        </p:spPr>
      </p:pic>
      <p:pic>
        <p:nvPicPr>
          <p:cNvPr id="16" name="Picture 15">
            <a:extLst>
              <a:ext uri="{FF2B5EF4-FFF2-40B4-BE49-F238E27FC236}">
                <a16:creationId xmlns:a16="http://schemas.microsoft.com/office/drawing/2014/main" id="{13C82C2C-119F-BB1F-42D5-F24F45D477D5}"/>
              </a:ext>
            </a:extLst>
          </p:cNvPr>
          <p:cNvPicPr>
            <a:picLocks noChangeAspect="1"/>
          </p:cNvPicPr>
          <p:nvPr/>
        </p:nvPicPr>
        <p:blipFill>
          <a:blip r:embed="rId3">
            <a:extLst>
              <a:ext uri="{28A0092B-C50C-407E-A947-70E740481C1C}">
                <a14:useLocalDpi xmlns:a14="http://schemas.microsoft.com/office/drawing/2010/main" val="0"/>
              </a:ext>
            </a:extLst>
          </a:blip>
          <a:srcRect l="30063" t="26520" r="19249" b="22491"/>
          <a:stretch>
            <a:fillRect/>
          </a:stretch>
        </p:blipFill>
        <p:spPr>
          <a:xfrm>
            <a:off x="9938993" y="3962908"/>
            <a:ext cx="2220687" cy="1014885"/>
          </a:xfrm>
          <a:prstGeom prst="rect">
            <a:avLst/>
          </a:prstGeom>
        </p:spPr>
      </p:pic>
      <p:pic>
        <p:nvPicPr>
          <p:cNvPr id="18" name="Picture 17">
            <a:extLst>
              <a:ext uri="{FF2B5EF4-FFF2-40B4-BE49-F238E27FC236}">
                <a16:creationId xmlns:a16="http://schemas.microsoft.com/office/drawing/2014/main" id="{69338C8E-6FF0-6598-5B6D-BF4425ED16E2}"/>
              </a:ext>
            </a:extLst>
          </p:cNvPr>
          <p:cNvPicPr>
            <a:picLocks noChangeAspect="1"/>
          </p:cNvPicPr>
          <p:nvPr/>
        </p:nvPicPr>
        <p:blipFill>
          <a:blip r:embed="rId2">
            <a:extLst>
              <a:ext uri="{28A0092B-C50C-407E-A947-70E740481C1C}">
                <a14:useLocalDpi xmlns:a14="http://schemas.microsoft.com/office/drawing/2010/main" val="0"/>
              </a:ext>
            </a:extLst>
          </a:blip>
          <a:srcRect l="46049" t="50000" r="41188" b="22158"/>
          <a:stretch>
            <a:fillRect/>
          </a:stretch>
        </p:blipFill>
        <p:spPr>
          <a:xfrm>
            <a:off x="6355484" y="3828511"/>
            <a:ext cx="1125416" cy="1283677"/>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1E0ACCBA-2C6D-08E0-0B3C-8D4B79E9EB4E}"/>
                  </a:ext>
                </a:extLst>
              </p14:cNvPr>
              <p14:cNvContentPartPr/>
              <p14:nvPr/>
            </p14:nvContentPartPr>
            <p14:xfrm>
              <a:off x="6237835" y="3817788"/>
              <a:ext cx="43920" cy="87480"/>
            </p14:xfrm>
          </p:contentPart>
        </mc:Choice>
        <mc:Fallback xmlns="">
          <p:pic>
            <p:nvPicPr>
              <p:cNvPr id="19" name="Ink 18">
                <a:extLst>
                  <a:ext uri="{FF2B5EF4-FFF2-40B4-BE49-F238E27FC236}">
                    <a16:creationId xmlns:a16="http://schemas.microsoft.com/office/drawing/2014/main" id="{1E0ACCBA-2C6D-08E0-0B3C-8D4B79E9EB4E}"/>
                  </a:ext>
                </a:extLst>
              </p:cNvPr>
              <p:cNvPicPr/>
              <p:nvPr/>
            </p:nvPicPr>
            <p:blipFill>
              <a:blip r:embed="rId5"/>
              <a:stretch>
                <a:fillRect/>
              </a:stretch>
            </p:blipFill>
            <p:spPr>
              <a:xfrm>
                <a:off x="6202195" y="3782148"/>
                <a:ext cx="115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7C418B91-9B97-88F9-272A-C5CF925ECEB1}"/>
                  </a:ext>
                </a:extLst>
              </p14:cNvPr>
              <p14:cNvContentPartPr/>
              <p14:nvPr/>
            </p14:nvContentPartPr>
            <p14:xfrm>
              <a:off x="6186056" y="3626515"/>
              <a:ext cx="607558" cy="512506"/>
            </p14:xfrm>
          </p:contentPart>
        </mc:Choice>
        <mc:Fallback xmlns="">
          <p:pic>
            <p:nvPicPr>
              <p:cNvPr id="25" name="Ink 24">
                <a:extLst>
                  <a:ext uri="{FF2B5EF4-FFF2-40B4-BE49-F238E27FC236}">
                    <a16:creationId xmlns:a16="http://schemas.microsoft.com/office/drawing/2014/main" id="{7C418B91-9B97-88F9-272A-C5CF925ECEB1}"/>
                  </a:ext>
                </a:extLst>
              </p:cNvPr>
              <p:cNvPicPr/>
              <p:nvPr/>
            </p:nvPicPr>
            <p:blipFill>
              <a:blip r:embed="rId7"/>
              <a:stretch>
                <a:fillRect/>
              </a:stretch>
            </p:blipFill>
            <p:spPr>
              <a:xfrm>
                <a:off x="6150063" y="3590499"/>
                <a:ext cx="679184" cy="58417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B9B9EECA-040C-2643-928C-DFF4352056EC}"/>
                  </a:ext>
                </a:extLst>
              </p14:cNvPr>
              <p14:cNvContentPartPr/>
              <p14:nvPr/>
            </p14:nvContentPartPr>
            <p14:xfrm>
              <a:off x="6219835" y="3622668"/>
              <a:ext cx="555120" cy="528480"/>
            </p14:xfrm>
          </p:contentPart>
        </mc:Choice>
        <mc:Fallback xmlns="">
          <p:pic>
            <p:nvPicPr>
              <p:cNvPr id="22" name="Ink 21">
                <a:extLst>
                  <a:ext uri="{FF2B5EF4-FFF2-40B4-BE49-F238E27FC236}">
                    <a16:creationId xmlns:a16="http://schemas.microsoft.com/office/drawing/2014/main" id="{B9B9EECA-040C-2643-928C-DFF4352056EC}"/>
                  </a:ext>
                </a:extLst>
              </p:cNvPr>
              <p:cNvPicPr/>
              <p:nvPr/>
            </p:nvPicPr>
            <p:blipFill>
              <a:blip r:embed="rId9"/>
              <a:stretch>
                <a:fillRect/>
              </a:stretch>
            </p:blipFill>
            <p:spPr>
              <a:xfrm>
                <a:off x="6183835" y="3587028"/>
                <a:ext cx="62676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8CBA0CA4-F230-3073-CBEC-C953DAA8FDAC}"/>
                  </a:ext>
                </a:extLst>
              </p14:cNvPr>
              <p14:cNvContentPartPr/>
              <p14:nvPr/>
            </p14:nvContentPartPr>
            <p14:xfrm>
              <a:off x="6277795" y="4040268"/>
              <a:ext cx="231480" cy="155880"/>
            </p14:xfrm>
          </p:contentPart>
        </mc:Choice>
        <mc:Fallback xmlns="">
          <p:pic>
            <p:nvPicPr>
              <p:cNvPr id="24" name="Ink 23">
                <a:extLst>
                  <a:ext uri="{FF2B5EF4-FFF2-40B4-BE49-F238E27FC236}">
                    <a16:creationId xmlns:a16="http://schemas.microsoft.com/office/drawing/2014/main" id="{8CBA0CA4-F230-3073-CBEC-C953DAA8FDAC}"/>
                  </a:ext>
                </a:extLst>
              </p:cNvPr>
              <p:cNvPicPr/>
              <p:nvPr/>
            </p:nvPicPr>
            <p:blipFill>
              <a:blip r:embed="rId11"/>
              <a:stretch>
                <a:fillRect/>
              </a:stretch>
            </p:blipFill>
            <p:spPr>
              <a:xfrm>
                <a:off x="6241795" y="4004628"/>
                <a:ext cx="303120" cy="227520"/>
              </a:xfrm>
              <a:prstGeom prst="rect">
                <a:avLst/>
              </a:prstGeom>
            </p:spPr>
          </p:pic>
        </mc:Fallback>
      </mc:AlternateContent>
      <p:pic>
        <p:nvPicPr>
          <p:cNvPr id="27" name="Picture 26">
            <a:extLst>
              <a:ext uri="{FF2B5EF4-FFF2-40B4-BE49-F238E27FC236}">
                <a16:creationId xmlns:a16="http://schemas.microsoft.com/office/drawing/2014/main" id="{03CAAF0F-298F-C321-5888-CC63F86FA210}"/>
              </a:ext>
            </a:extLst>
          </p:cNvPr>
          <p:cNvPicPr>
            <a:picLocks noChangeAspect="1"/>
          </p:cNvPicPr>
          <p:nvPr/>
        </p:nvPicPr>
        <p:blipFill>
          <a:blip r:embed="rId2">
            <a:extLst>
              <a:ext uri="{28A0092B-C50C-407E-A947-70E740481C1C}">
                <a14:useLocalDpi xmlns:a14="http://schemas.microsoft.com/office/drawing/2010/main" val="0"/>
              </a:ext>
            </a:extLst>
          </a:blip>
          <a:srcRect l="59155" t="77988"/>
          <a:stretch>
            <a:fillRect/>
          </a:stretch>
        </p:blipFill>
        <p:spPr>
          <a:xfrm>
            <a:off x="6851748" y="5314184"/>
            <a:ext cx="5307932" cy="1495818"/>
          </a:xfrm>
          <a:prstGeom prst="rect">
            <a:avLst/>
          </a:prstGeom>
        </p:spPr>
      </p:pic>
      <p:sp>
        <p:nvSpPr>
          <p:cNvPr id="29" name="TextBox 28">
            <a:extLst>
              <a:ext uri="{FF2B5EF4-FFF2-40B4-BE49-F238E27FC236}">
                <a16:creationId xmlns:a16="http://schemas.microsoft.com/office/drawing/2014/main" id="{1804BED5-CB58-C1BB-EBA9-DCEB591D7613}"/>
              </a:ext>
            </a:extLst>
          </p:cNvPr>
          <p:cNvSpPr txBox="1"/>
          <p:nvPr/>
        </p:nvSpPr>
        <p:spPr>
          <a:xfrm>
            <a:off x="680631" y="4125070"/>
            <a:ext cx="6094324" cy="646331"/>
          </a:xfrm>
          <a:prstGeom prst="rect">
            <a:avLst/>
          </a:prstGeom>
          <a:noFill/>
        </p:spPr>
        <p:txBody>
          <a:bodyPr wrap="square">
            <a:spAutoFit/>
          </a:bodyPr>
          <a:lstStyle/>
          <a:p>
            <a:r>
              <a:rPr lang="en-US" dirty="0"/>
              <a:t>KSC LC-39A had the most successful launches but increasing payload mass seems to have negative impact on success</a:t>
            </a:r>
          </a:p>
        </p:txBody>
      </p:sp>
      <p:sp>
        <p:nvSpPr>
          <p:cNvPr id="31" name="TextBox 30">
            <a:extLst>
              <a:ext uri="{FF2B5EF4-FFF2-40B4-BE49-F238E27FC236}">
                <a16:creationId xmlns:a16="http://schemas.microsoft.com/office/drawing/2014/main" id="{8FB9BDC4-1960-B6E3-82C7-EF451C41D983}"/>
              </a:ext>
            </a:extLst>
          </p:cNvPr>
          <p:cNvSpPr txBox="1"/>
          <p:nvPr/>
        </p:nvSpPr>
        <p:spPr>
          <a:xfrm>
            <a:off x="772398" y="5723154"/>
            <a:ext cx="6094324" cy="646331"/>
          </a:xfrm>
          <a:prstGeom prst="rect">
            <a:avLst/>
          </a:prstGeom>
          <a:noFill/>
        </p:spPr>
        <p:txBody>
          <a:bodyPr wrap="square">
            <a:spAutoFit/>
          </a:bodyPr>
          <a:lstStyle/>
          <a:p>
            <a:r>
              <a:rPr lang="en-US" b="0" i="0" dirty="0">
                <a:solidFill>
                  <a:srgbClr val="1F1F1F"/>
                </a:solidFill>
                <a:effectLst/>
                <a:latin typeface="Arial" panose="020B0604020202020204" pitchFamily="34" charset="0"/>
              </a:rPr>
              <a:t>Decision Tree Classifier Algorithm is the best for Machine Learning Model for provided dataset</a:t>
            </a:r>
            <a:endParaRPr lang="en-US" dirty="0"/>
          </a:p>
        </p:txBody>
      </p:sp>
      <p:pic>
        <p:nvPicPr>
          <p:cNvPr id="33" name="Picture 32">
            <a:extLst>
              <a:ext uri="{FF2B5EF4-FFF2-40B4-BE49-F238E27FC236}">
                <a16:creationId xmlns:a16="http://schemas.microsoft.com/office/drawing/2014/main" id="{4D064939-9A14-6628-8631-EA2DD25E7EA5}"/>
              </a:ext>
            </a:extLst>
          </p:cNvPr>
          <p:cNvPicPr>
            <a:picLocks noChangeAspect="1"/>
          </p:cNvPicPr>
          <p:nvPr/>
        </p:nvPicPr>
        <p:blipFill>
          <a:blip r:embed="rId2">
            <a:extLst>
              <a:ext uri="{28A0092B-C50C-407E-A947-70E740481C1C}">
                <a14:useLocalDpi xmlns:a14="http://schemas.microsoft.com/office/drawing/2010/main" val="0"/>
              </a:ext>
            </a:extLst>
          </a:blip>
          <a:srcRect l="65053" t="34120" b="48349"/>
          <a:stretch>
            <a:fillRect/>
          </a:stretch>
        </p:blipFill>
        <p:spPr>
          <a:xfrm>
            <a:off x="8004447" y="2786319"/>
            <a:ext cx="3869092" cy="1014885"/>
          </a:xfrm>
          <a:prstGeom prst="rect">
            <a:avLst/>
          </a:prstGeom>
        </p:spPr>
      </p:pic>
    </p:spTree>
    <p:extLst>
      <p:ext uri="{BB962C8B-B14F-4D97-AF65-F5344CB8AC3E}">
        <p14:creationId xmlns:p14="http://schemas.microsoft.com/office/powerpoint/2010/main" val="1681096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3000">
              <a:schemeClr val="bg1"/>
            </a:gs>
            <a:gs pos="54000">
              <a:srgbClr val="FFD629"/>
            </a:gs>
            <a:gs pos="100000">
              <a:srgbClr val="FFD629"/>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A2064F-F914-E26D-426F-F477402BB72D}"/>
              </a:ext>
            </a:extLst>
          </p:cNvPr>
          <p:cNvSpPr txBox="1"/>
          <p:nvPr/>
        </p:nvSpPr>
        <p:spPr>
          <a:xfrm>
            <a:off x="1676" y="162002"/>
            <a:ext cx="12046298" cy="830997"/>
          </a:xfrm>
          <a:prstGeom prst="rect">
            <a:avLst/>
          </a:prstGeom>
          <a:noFill/>
        </p:spPr>
        <p:txBody>
          <a:bodyPr wrap="square">
            <a:spAutoFit/>
          </a:bodyPr>
          <a:lstStyle/>
          <a:p>
            <a:r>
              <a:rPr lang="en-US" sz="4800" dirty="0">
                <a:latin typeface="Algerian" panose="04020705040A02060702" pitchFamily="82" charset="0"/>
              </a:rPr>
              <a:t>Appendix</a:t>
            </a:r>
          </a:p>
        </p:txBody>
      </p:sp>
      <p:pic>
        <p:nvPicPr>
          <p:cNvPr id="5" name="Picture 4">
            <a:extLst>
              <a:ext uri="{FF2B5EF4-FFF2-40B4-BE49-F238E27FC236}">
                <a16:creationId xmlns:a16="http://schemas.microsoft.com/office/drawing/2014/main" id="{F56736D3-F735-A95D-82C2-26ECF38DB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6600"/>
            <a:ext cx="4501400" cy="4501400"/>
          </a:xfrm>
          <a:prstGeom prst="rect">
            <a:avLst/>
          </a:prstGeom>
        </p:spPr>
      </p:pic>
      <p:graphicFrame>
        <p:nvGraphicFramePr>
          <p:cNvPr id="6" name="Diagram 5">
            <a:extLst>
              <a:ext uri="{FF2B5EF4-FFF2-40B4-BE49-F238E27FC236}">
                <a16:creationId xmlns:a16="http://schemas.microsoft.com/office/drawing/2014/main" id="{354883AB-03DE-36D7-F74E-CD2C3F50FEA8}"/>
              </a:ext>
            </a:extLst>
          </p:cNvPr>
          <p:cNvGraphicFramePr/>
          <p:nvPr>
            <p:extLst>
              <p:ext uri="{D42A27DB-BD31-4B8C-83A1-F6EECF244321}">
                <p14:modId xmlns:p14="http://schemas.microsoft.com/office/powerpoint/2010/main" val="1531210321"/>
              </p:ext>
            </p:extLst>
          </p:nvPr>
        </p:nvGraphicFramePr>
        <p:xfrm>
          <a:off x="5508730" y="1426866"/>
          <a:ext cx="6097116" cy="5431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4372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A79483-A145-A659-EF04-6608FC746542}"/>
              </a:ext>
            </a:extLst>
          </p:cNvPr>
          <p:cNvSpPr txBox="1"/>
          <p:nvPr/>
        </p:nvSpPr>
        <p:spPr>
          <a:xfrm>
            <a:off x="334108" y="151954"/>
            <a:ext cx="6094324" cy="707886"/>
          </a:xfrm>
          <a:prstGeom prst="rect">
            <a:avLst/>
          </a:prstGeom>
          <a:noFill/>
        </p:spPr>
        <p:txBody>
          <a:bodyPr wrap="square">
            <a:spAutoFit/>
          </a:bodyPr>
          <a:lstStyle/>
          <a:p>
            <a:r>
              <a:rPr lang="en-US" sz="4000" b="0" i="0" dirty="0">
                <a:solidFill>
                  <a:srgbClr val="1F1F1F"/>
                </a:solidFill>
                <a:effectLst/>
                <a:latin typeface="Algerian" panose="04020705040A02060702" pitchFamily="82" charset="0"/>
              </a:rPr>
              <a:t>Interactive </a:t>
            </a:r>
            <a:r>
              <a:rPr lang="en-US" sz="4000" b="0" i="0" dirty="0" err="1">
                <a:solidFill>
                  <a:srgbClr val="1F1F1F"/>
                </a:solidFill>
                <a:effectLst/>
                <a:latin typeface="Algerian" panose="04020705040A02060702" pitchFamily="82" charset="0"/>
              </a:rPr>
              <a:t>Plotly</a:t>
            </a:r>
            <a:endParaRPr lang="en-US" sz="4000" dirty="0">
              <a:latin typeface="Algerian" panose="04020705040A02060702" pitchFamily="82" charset="0"/>
            </a:endParaRPr>
          </a:p>
        </p:txBody>
      </p:sp>
      <p:sp>
        <p:nvSpPr>
          <p:cNvPr id="5" name="TextBox 4">
            <a:extLst>
              <a:ext uri="{FF2B5EF4-FFF2-40B4-BE49-F238E27FC236}">
                <a16:creationId xmlns:a16="http://schemas.microsoft.com/office/drawing/2014/main" id="{F8A1FE37-DB64-B189-3E06-F715E0CDB3DD}"/>
              </a:ext>
            </a:extLst>
          </p:cNvPr>
          <p:cNvSpPr txBox="1"/>
          <p:nvPr/>
        </p:nvSpPr>
        <p:spPr>
          <a:xfrm>
            <a:off x="334108" y="1058483"/>
            <a:ext cx="10759272" cy="369332"/>
          </a:xfrm>
          <a:prstGeom prst="rect">
            <a:avLst/>
          </a:prstGeom>
          <a:noFill/>
        </p:spPr>
        <p:txBody>
          <a:bodyPr wrap="square">
            <a:spAutoFit/>
          </a:bodyPr>
          <a:lstStyle/>
          <a:p>
            <a:r>
              <a:rPr lang="en-US" dirty="0"/>
              <a:t>Used </a:t>
            </a:r>
            <a:r>
              <a:rPr lang="en-US" dirty="0" err="1"/>
              <a:t>plotly</a:t>
            </a:r>
            <a:r>
              <a:rPr lang="en-US" dirty="0"/>
              <a:t> instead of seaborn. They are more interactive and easily customizable as well.</a:t>
            </a:r>
          </a:p>
        </p:txBody>
      </p:sp>
      <p:pic>
        <p:nvPicPr>
          <p:cNvPr id="7" name="Picture 6">
            <a:extLst>
              <a:ext uri="{FF2B5EF4-FFF2-40B4-BE49-F238E27FC236}">
                <a16:creationId xmlns:a16="http://schemas.microsoft.com/office/drawing/2014/main" id="{2043F093-3226-65B4-7567-01D08C48D011}"/>
              </a:ext>
            </a:extLst>
          </p:cNvPr>
          <p:cNvPicPr>
            <a:picLocks noChangeAspect="1"/>
          </p:cNvPicPr>
          <p:nvPr/>
        </p:nvPicPr>
        <p:blipFill>
          <a:blip r:embed="rId2">
            <a:extLst>
              <a:ext uri="{28A0092B-C50C-407E-A947-70E740481C1C}">
                <a14:useLocalDpi xmlns:a14="http://schemas.microsoft.com/office/drawing/2010/main" val="0"/>
              </a:ext>
            </a:extLst>
          </a:blip>
          <a:srcRect t="22595" r="42778" b="45103"/>
          <a:stretch>
            <a:fillRect/>
          </a:stretch>
        </p:blipFill>
        <p:spPr>
          <a:xfrm>
            <a:off x="0" y="1499661"/>
            <a:ext cx="5917545" cy="1838849"/>
          </a:xfrm>
          <a:prstGeom prst="rect">
            <a:avLst/>
          </a:prstGeom>
        </p:spPr>
      </p:pic>
      <p:pic>
        <p:nvPicPr>
          <p:cNvPr id="9" name="Picture 8">
            <a:extLst>
              <a:ext uri="{FF2B5EF4-FFF2-40B4-BE49-F238E27FC236}">
                <a16:creationId xmlns:a16="http://schemas.microsoft.com/office/drawing/2014/main" id="{60D3E1B4-0CBD-2AA5-ED19-933956803389}"/>
              </a:ext>
            </a:extLst>
          </p:cNvPr>
          <p:cNvPicPr>
            <a:picLocks noChangeAspect="1"/>
          </p:cNvPicPr>
          <p:nvPr/>
        </p:nvPicPr>
        <p:blipFill>
          <a:blip r:embed="rId2">
            <a:extLst>
              <a:ext uri="{28A0092B-C50C-407E-A947-70E740481C1C}">
                <a14:useLocalDpi xmlns:a14="http://schemas.microsoft.com/office/drawing/2010/main" val="0"/>
              </a:ext>
            </a:extLst>
          </a:blip>
          <a:srcRect t="59650" r="43457"/>
          <a:stretch>
            <a:fillRect/>
          </a:stretch>
        </p:blipFill>
        <p:spPr>
          <a:xfrm>
            <a:off x="90435" y="3669837"/>
            <a:ext cx="6096000" cy="2394719"/>
          </a:xfrm>
          <a:prstGeom prst="rect">
            <a:avLst/>
          </a:prstGeom>
        </p:spPr>
      </p:pic>
      <p:pic>
        <p:nvPicPr>
          <p:cNvPr id="11" name="Picture 10">
            <a:extLst>
              <a:ext uri="{FF2B5EF4-FFF2-40B4-BE49-F238E27FC236}">
                <a16:creationId xmlns:a16="http://schemas.microsoft.com/office/drawing/2014/main" id="{3888B580-4BA8-A18A-8C60-2153FC1B3057}"/>
              </a:ext>
            </a:extLst>
          </p:cNvPr>
          <p:cNvPicPr>
            <a:picLocks noChangeAspect="1"/>
          </p:cNvPicPr>
          <p:nvPr/>
        </p:nvPicPr>
        <p:blipFill>
          <a:blip r:embed="rId2">
            <a:extLst>
              <a:ext uri="{28A0092B-C50C-407E-A947-70E740481C1C}">
                <a14:useLocalDpi xmlns:a14="http://schemas.microsoft.com/office/drawing/2010/main" val="0"/>
              </a:ext>
            </a:extLst>
          </a:blip>
          <a:srcRect l="63538" t="21889" b="41926"/>
          <a:stretch>
            <a:fillRect/>
          </a:stretch>
        </p:blipFill>
        <p:spPr>
          <a:xfrm>
            <a:off x="7496070" y="1828799"/>
            <a:ext cx="4461468" cy="2437373"/>
          </a:xfrm>
          <a:prstGeom prst="rect">
            <a:avLst/>
          </a:prstGeom>
        </p:spPr>
      </p:pic>
      <p:pic>
        <p:nvPicPr>
          <p:cNvPr id="13" name="Picture 12">
            <a:extLst>
              <a:ext uri="{FF2B5EF4-FFF2-40B4-BE49-F238E27FC236}">
                <a16:creationId xmlns:a16="http://schemas.microsoft.com/office/drawing/2014/main" id="{A4B6E6C8-620B-EC26-5558-B4399C8ACF69}"/>
              </a:ext>
            </a:extLst>
          </p:cNvPr>
          <p:cNvPicPr>
            <a:picLocks noChangeAspect="1"/>
          </p:cNvPicPr>
          <p:nvPr/>
        </p:nvPicPr>
        <p:blipFill>
          <a:blip r:embed="rId2">
            <a:extLst>
              <a:ext uri="{28A0092B-C50C-407E-A947-70E740481C1C}">
                <a14:useLocalDpi xmlns:a14="http://schemas.microsoft.com/office/drawing/2010/main" val="0"/>
              </a:ext>
            </a:extLst>
          </a:blip>
          <a:srcRect l="58777" t="25420" r="36461" b="44396"/>
          <a:stretch>
            <a:fillRect/>
          </a:stretch>
        </p:blipFill>
        <p:spPr>
          <a:xfrm>
            <a:off x="6980995" y="2057456"/>
            <a:ext cx="492369" cy="1838848"/>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62603756-77DF-DDC2-F0D8-0DE54E2ABA64}"/>
                  </a:ext>
                </a:extLst>
              </p14:cNvPr>
              <p14:cNvContentPartPr/>
              <p14:nvPr/>
            </p14:nvContentPartPr>
            <p14:xfrm>
              <a:off x="6891235" y="3225228"/>
              <a:ext cx="536760" cy="527400"/>
            </p14:xfrm>
          </p:contentPart>
        </mc:Choice>
        <mc:Fallback>
          <p:pic>
            <p:nvPicPr>
              <p:cNvPr id="14" name="Ink 13">
                <a:extLst>
                  <a:ext uri="{FF2B5EF4-FFF2-40B4-BE49-F238E27FC236}">
                    <a16:creationId xmlns:a16="http://schemas.microsoft.com/office/drawing/2014/main" id="{62603756-77DF-DDC2-F0D8-0DE54E2ABA64}"/>
                  </a:ext>
                </a:extLst>
              </p:cNvPr>
              <p:cNvPicPr/>
              <p:nvPr/>
            </p:nvPicPr>
            <p:blipFill>
              <a:blip r:embed="rId4"/>
              <a:stretch>
                <a:fillRect/>
              </a:stretch>
            </p:blipFill>
            <p:spPr>
              <a:xfrm>
                <a:off x="6855235" y="3189588"/>
                <a:ext cx="608400" cy="599040"/>
              </a:xfrm>
              <a:prstGeom prst="rect">
                <a:avLst/>
              </a:prstGeom>
            </p:spPr>
          </p:pic>
        </mc:Fallback>
      </mc:AlternateContent>
      <p:pic>
        <p:nvPicPr>
          <p:cNvPr id="16" name="Picture 15">
            <a:extLst>
              <a:ext uri="{FF2B5EF4-FFF2-40B4-BE49-F238E27FC236}">
                <a16:creationId xmlns:a16="http://schemas.microsoft.com/office/drawing/2014/main" id="{EF01563D-FB93-8C18-C57A-EE3AB55FCE3F}"/>
              </a:ext>
            </a:extLst>
          </p:cNvPr>
          <p:cNvPicPr>
            <a:picLocks noChangeAspect="1"/>
          </p:cNvPicPr>
          <p:nvPr/>
        </p:nvPicPr>
        <p:blipFill>
          <a:blip r:embed="rId2">
            <a:extLst>
              <a:ext uri="{28A0092B-C50C-407E-A947-70E740481C1C}">
                <a14:useLocalDpi xmlns:a14="http://schemas.microsoft.com/office/drawing/2010/main" val="0"/>
              </a:ext>
            </a:extLst>
          </a:blip>
          <a:srcRect l="60030" t="57184"/>
          <a:stretch>
            <a:fillRect/>
          </a:stretch>
        </p:blipFill>
        <p:spPr>
          <a:xfrm>
            <a:off x="7227178" y="4266172"/>
            <a:ext cx="4461467" cy="2630836"/>
          </a:xfrm>
          <a:prstGeom prst="rect">
            <a:avLst/>
          </a:prstGeom>
        </p:spPr>
      </p:pic>
    </p:spTree>
    <p:extLst>
      <p:ext uri="{BB962C8B-B14F-4D97-AF65-F5344CB8AC3E}">
        <p14:creationId xmlns:p14="http://schemas.microsoft.com/office/powerpoint/2010/main" val="1441222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719760-1E13-2C0B-C38D-1778649A2A37}"/>
              </a:ext>
            </a:extLst>
          </p:cNvPr>
          <p:cNvSpPr txBox="1"/>
          <p:nvPr/>
        </p:nvSpPr>
        <p:spPr>
          <a:xfrm>
            <a:off x="-1" y="162002"/>
            <a:ext cx="12037925" cy="584775"/>
          </a:xfrm>
          <a:prstGeom prst="rect">
            <a:avLst/>
          </a:prstGeom>
          <a:noFill/>
        </p:spPr>
        <p:txBody>
          <a:bodyPr wrap="square">
            <a:spAutoFit/>
          </a:bodyPr>
          <a:lstStyle/>
          <a:p>
            <a:r>
              <a:rPr lang="en-US" dirty="0"/>
              <a:t>"</a:t>
            </a:r>
            <a:r>
              <a:rPr lang="en-US" sz="3200" dirty="0">
                <a:latin typeface="Algerian" panose="04020705040A02060702" pitchFamily="82" charset="0"/>
              </a:rPr>
              <a:t>Python Anywhere" Live Site for </a:t>
            </a:r>
            <a:r>
              <a:rPr lang="en-US" sz="3200" dirty="0" err="1">
                <a:latin typeface="Algerian" panose="04020705040A02060702" pitchFamily="82" charset="0"/>
              </a:rPr>
              <a:t>Plotly</a:t>
            </a:r>
            <a:r>
              <a:rPr lang="en-US" sz="3200" dirty="0">
                <a:latin typeface="Algerian" panose="04020705040A02060702" pitchFamily="82" charset="0"/>
              </a:rPr>
              <a:t> Dashboard</a:t>
            </a:r>
            <a:endParaRPr lang="en-US" dirty="0">
              <a:latin typeface="Algerian" panose="04020705040A02060702" pitchFamily="82" charset="0"/>
            </a:endParaRPr>
          </a:p>
        </p:txBody>
      </p:sp>
      <p:pic>
        <p:nvPicPr>
          <p:cNvPr id="5" name="Picture 4">
            <a:extLst>
              <a:ext uri="{FF2B5EF4-FFF2-40B4-BE49-F238E27FC236}">
                <a16:creationId xmlns:a16="http://schemas.microsoft.com/office/drawing/2014/main" id="{06EC48C8-10B3-ED37-346D-15FFD4615077}"/>
              </a:ext>
            </a:extLst>
          </p:cNvPr>
          <p:cNvPicPr>
            <a:picLocks noChangeAspect="1"/>
          </p:cNvPicPr>
          <p:nvPr/>
        </p:nvPicPr>
        <p:blipFill>
          <a:blip r:embed="rId2">
            <a:extLst>
              <a:ext uri="{28A0092B-C50C-407E-A947-70E740481C1C}">
                <a14:useLocalDpi xmlns:a14="http://schemas.microsoft.com/office/drawing/2010/main" val="0"/>
              </a:ext>
            </a:extLst>
          </a:blip>
          <a:srcRect l="2120" t="15403" r="51832" b="51589"/>
          <a:stretch>
            <a:fillRect/>
          </a:stretch>
        </p:blipFill>
        <p:spPr>
          <a:xfrm>
            <a:off x="411982" y="1276141"/>
            <a:ext cx="4712678" cy="192928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34FAD73-D14C-D0C2-9651-FB9E837BDB13}"/>
                  </a:ext>
                </a:extLst>
              </p14:cNvPr>
              <p14:cNvContentPartPr/>
              <p14:nvPr/>
            </p14:nvContentPartPr>
            <p14:xfrm>
              <a:off x="729475" y="3093468"/>
              <a:ext cx="1621800" cy="274320"/>
            </p14:xfrm>
          </p:contentPart>
        </mc:Choice>
        <mc:Fallback>
          <p:pic>
            <p:nvPicPr>
              <p:cNvPr id="6" name="Ink 5">
                <a:extLst>
                  <a:ext uri="{FF2B5EF4-FFF2-40B4-BE49-F238E27FC236}">
                    <a16:creationId xmlns:a16="http://schemas.microsoft.com/office/drawing/2014/main" id="{F34FAD73-D14C-D0C2-9651-FB9E837BDB13}"/>
                  </a:ext>
                </a:extLst>
              </p:cNvPr>
              <p:cNvPicPr/>
              <p:nvPr/>
            </p:nvPicPr>
            <p:blipFill>
              <a:blip r:embed="rId4"/>
              <a:stretch>
                <a:fillRect/>
              </a:stretch>
            </p:blipFill>
            <p:spPr>
              <a:xfrm>
                <a:off x="693475" y="3057828"/>
                <a:ext cx="16934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ED268595-A10F-50A3-9038-EA274A0A7D58}"/>
                  </a:ext>
                </a:extLst>
              </p14:cNvPr>
              <p14:cNvContentPartPr/>
              <p14:nvPr/>
            </p14:nvContentPartPr>
            <p14:xfrm>
              <a:off x="483595" y="2997348"/>
              <a:ext cx="661680" cy="272880"/>
            </p14:xfrm>
          </p:contentPart>
        </mc:Choice>
        <mc:Fallback>
          <p:pic>
            <p:nvPicPr>
              <p:cNvPr id="10" name="Ink 9">
                <a:extLst>
                  <a:ext uri="{FF2B5EF4-FFF2-40B4-BE49-F238E27FC236}">
                    <a16:creationId xmlns:a16="http://schemas.microsoft.com/office/drawing/2014/main" id="{ED268595-A10F-50A3-9038-EA274A0A7D58}"/>
                  </a:ext>
                </a:extLst>
              </p:cNvPr>
              <p:cNvPicPr/>
              <p:nvPr/>
            </p:nvPicPr>
            <p:blipFill>
              <a:blip r:embed="rId6"/>
              <a:stretch>
                <a:fillRect/>
              </a:stretch>
            </p:blipFill>
            <p:spPr>
              <a:xfrm>
                <a:off x="447955" y="2961348"/>
                <a:ext cx="733320" cy="344520"/>
              </a:xfrm>
              <a:prstGeom prst="rect">
                <a:avLst/>
              </a:prstGeom>
            </p:spPr>
          </p:pic>
        </mc:Fallback>
      </mc:AlternateContent>
      <p:grpSp>
        <p:nvGrpSpPr>
          <p:cNvPr id="16" name="Group 15">
            <a:extLst>
              <a:ext uri="{FF2B5EF4-FFF2-40B4-BE49-F238E27FC236}">
                <a16:creationId xmlns:a16="http://schemas.microsoft.com/office/drawing/2014/main" id="{41CC30FF-9D86-D2A5-041D-B30B642E3B99}"/>
              </a:ext>
            </a:extLst>
          </p:cNvPr>
          <p:cNvGrpSpPr/>
          <p:nvPr/>
        </p:nvGrpSpPr>
        <p:grpSpPr>
          <a:xfrm>
            <a:off x="274795" y="2207868"/>
            <a:ext cx="1335240" cy="1604160"/>
            <a:chOff x="274795" y="2207868"/>
            <a:chExt cx="1335240" cy="160416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A68DD790-B83F-66D2-B922-A99178A1FD8C}"/>
                    </a:ext>
                  </a:extLst>
                </p14:cNvPr>
                <p14:cNvContentPartPr/>
                <p14:nvPr/>
              </p14:nvContentPartPr>
              <p14:xfrm>
                <a:off x="274795" y="2207868"/>
                <a:ext cx="348120" cy="330120"/>
              </p14:xfrm>
            </p:contentPart>
          </mc:Choice>
          <mc:Fallback>
            <p:pic>
              <p:nvPicPr>
                <p:cNvPr id="12" name="Ink 11">
                  <a:extLst>
                    <a:ext uri="{FF2B5EF4-FFF2-40B4-BE49-F238E27FC236}">
                      <a16:creationId xmlns:a16="http://schemas.microsoft.com/office/drawing/2014/main" id="{A68DD790-B83F-66D2-B922-A99178A1FD8C}"/>
                    </a:ext>
                  </a:extLst>
                </p:cNvPr>
                <p:cNvPicPr/>
                <p:nvPr/>
              </p:nvPicPr>
              <p:blipFill>
                <a:blip r:embed="rId8"/>
                <a:stretch>
                  <a:fillRect/>
                </a:stretch>
              </p:blipFill>
              <p:spPr>
                <a:xfrm>
                  <a:off x="239155" y="2172228"/>
                  <a:ext cx="41976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FE68D1C-BDF5-639C-D6DF-42E2A273F97C}"/>
                    </a:ext>
                  </a:extLst>
                </p14:cNvPr>
                <p14:cNvContentPartPr/>
                <p14:nvPr/>
              </p14:nvContentPartPr>
              <p14:xfrm>
                <a:off x="917035" y="2924628"/>
                <a:ext cx="693000" cy="887400"/>
              </p14:xfrm>
            </p:contentPart>
          </mc:Choice>
          <mc:Fallback>
            <p:pic>
              <p:nvPicPr>
                <p:cNvPr id="8" name="Ink 7">
                  <a:extLst>
                    <a:ext uri="{FF2B5EF4-FFF2-40B4-BE49-F238E27FC236}">
                      <a16:creationId xmlns:a16="http://schemas.microsoft.com/office/drawing/2014/main" id="{CFE68D1C-BDF5-639C-D6DF-42E2A273F97C}"/>
                    </a:ext>
                  </a:extLst>
                </p:cNvPr>
                <p:cNvPicPr/>
                <p:nvPr/>
              </p:nvPicPr>
              <p:blipFill>
                <a:blip r:embed="rId10"/>
                <a:stretch>
                  <a:fillRect/>
                </a:stretch>
              </p:blipFill>
              <p:spPr>
                <a:xfrm>
                  <a:off x="881395" y="2888628"/>
                  <a:ext cx="764640" cy="959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01F241D1-870D-FC3E-499C-662E0DC31708}"/>
                    </a:ext>
                  </a:extLst>
                </p14:cNvPr>
                <p14:cNvContentPartPr/>
                <p14:nvPr/>
              </p14:nvContentPartPr>
              <p14:xfrm>
                <a:off x="381715" y="2883588"/>
                <a:ext cx="218520" cy="185400"/>
              </p14:xfrm>
            </p:contentPart>
          </mc:Choice>
          <mc:Fallback>
            <p:pic>
              <p:nvPicPr>
                <p:cNvPr id="13" name="Ink 12">
                  <a:extLst>
                    <a:ext uri="{FF2B5EF4-FFF2-40B4-BE49-F238E27FC236}">
                      <a16:creationId xmlns:a16="http://schemas.microsoft.com/office/drawing/2014/main" id="{01F241D1-870D-FC3E-499C-662E0DC31708}"/>
                    </a:ext>
                  </a:extLst>
                </p:cNvPr>
                <p:cNvPicPr/>
                <p:nvPr/>
              </p:nvPicPr>
              <p:blipFill>
                <a:blip r:embed="rId12"/>
                <a:stretch>
                  <a:fillRect/>
                </a:stretch>
              </p:blipFill>
              <p:spPr>
                <a:xfrm>
                  <a:off x="345715" y="2847588"/>
                  <a:ext cx="290160" cy="257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4EF9E300-2289-5C4B-8445-4423F2B8F3BC}"/>
                  </a:ext>
                </a:extLst>
              </p14:cNvPr>
              <p14:cNvContentPartPr/>
              <p14:nvPr/>
            </p14:nvContentPartPr>
            <p14:xfrm>
              <a:off x="281635" y="3053148"/>
              <a:ext cx="1404000" cy="134280"/>
            </p14:xfrm>
          </p:contentPart>
        </mc:Choice>
        <mc:Fallback>
          <p:pic>
            <p:nvPicPr>
              <p:cNvPr id="17" name="Ink 16">
                <a:extLst>
                  <a:ext uri="{FF2B5EF4-FFF2-40B4-BE49-F238E27FC236}">
                    <a16:creationId xmlns:a16="http://schemas.microsoft.com/office/drawing/2014/main" id="{4EF9E300-2289-5C4B-8445-4423F2B8F3BC}"/>
                  </a:ext>
                </a:extLst>
              </p:cNvPr>
              <p:cNvPicPr/>
              <p:nvPr/>
            </p:nvPicPr>
            <p:blipFill>
              <a:blip r:embed="rId14"/>
              <a:stretch>
                <a:fillRect/>
              </a:stretch>
            </p:blipFill>
            <p:spPr>
              <a:xfrm>
                <a:off x="245635" y="3017148"/>
                <a:ext cx="1475640" cy="205920"/>
              </a:xfrm>
              <a:prstGeom prst="rect">
                <a:avLst/>
              </a:prstGeom>
            </p:spPr>
          </p:pic>
        </mc:Fallback>
      </mc:AlternateContent>
      <p:pic>
        <p:nvPicPr>
          <p:cNvPr id="19" name="Picture 18">
            <a:extLst>
              <a:ext uri="{FF2B5EF4-FFF2-40B4-BE49-F238E27FC236}">
                <a16:creationId xmlns:a16="http://schemas.microsoft.com/office/drawing/2014/main" id="{72C75B95-EE37-3D77-8E87-BC0F39DAE422}"/>
              </a:ext>
            </a:extLst>
          </p:cNvPr>
          <p:cNvPicPr>
            <a:picLocks noChangeAspect="1"/>
          </p:cNvPicPr>
          <p:nvPr/>
        </p:nvPicPr>
        <p:blipFill>
          <a:blip r:embed="rId2">
            <a:extLst>
              <a:ext uri="{28A0092B-C50C-407E-A947-70E740481C1C}">
                <a14:useLocalDpi xmlns:a14="http://schemas.microsoft.com/office/drawing/2010/main" val="0"/>
              </a:ext>
            </a:extLst>
          </a:blip>
          <a:srcRect l="44744" t="14554" r="40509" b="65244"/>
          <a:stretch>
            <a:fillRect/>
          </a:stretch>
        </p:blipFill>
        <p:spPr>
          <a:xfrm>
            <a:off x="5124660" y="1211338"/>
            <a:ext cx="1509242" cy="1180816"/>
          </a:xfrm>
          <a:prstGeom prst="rect">
            <a:avLst/>
          </a:prstGeom>
        </p:spPr>
      </p:pic>
      <p:pic>
        <p:nvPicPr>
          <p:cNvPr id="21" name="Picture 20">
            <a:extLst>
              <a:ext uri="{FF2B5EF4-FFF2-40B4-BE49-F238E27FC236}">
                <a16:creationId xmlns:a16="http://schemas.microsoft.com/office/drawing/2014/main" id="{2DD7A3EA-8DD0-2229-2C17-30DD7ED3E32D}"/>
              </a:ext>
            </a:extLst>
          </p:cNvPr>
          <p:cNvPicPr>
            <a:picLocks noChangeAspect="1"/>
          </p:cNvPicPr>
          <p:nvPr/>
        </p:nvPicPr>
        <p:blipFill>
          <a:blip r:embed="rId2">
            <a:extLst>
              <a:ext uri="{28A0092B-C50C-407E-A947-70E740481C1C}">
                <a14:useLocalDpi xmlns:a14="http://schemas.microsoft.com/office/drawing/2010/main" val="0"/>
              </a:ext>
            </a:extLst>
          </a:blip>
          <a:srcRect l="3411" t="53689" r="39208" b="37361"/>
          <a:stretch>
            <a:fillRect/>
          </a:stretch>
        </p:blipFill>
        <p:spPr>
          <a:xfrm>
            <a:off x="641617" y="3748254"/>
            <a:ext cx="6201310" cy="523134"/>
          </a:xfrm>
          <a:prstGeom prst="rect">
            <a:avLst/>
          </a:prstGeom>
        </p:spPr>
      </p:pic>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F7642793-D4C5-34FC-F969-085F196DD7A7}"/>
                  </a:ext>
                </a:extLst>
              </p14:cNvPr>
              <p14:cNvContentPartPr/>
              <p14:nvPr/>
            </p14:nvContentPartPr>
            <p14:xfrm rot="-2709149">
              <a:off x="4738270" y="4191967"/>
              <a:ext cx="137130" cy="86482"/>
            </p14:xfrm>
          </p:contentPart>
        </mc:Choice>
        <mc:Fallback>
          <p:pic>
            <p:nvPicPr>
              <p:cNvPr id="23" name="Ink 22">
                <a:extLst>
                  <a:ext uri="{FF2B5EF4-FFF2-40B4-BE49-F238E27FC236}">
                    <a16:creationId xmlns:a16="http://schemas.microsoft.com/office/drawing/2014/main" id="{F7642793-D4C5-34FC-F969-085F196DD7A7}"/>
                  </a:ext>
                </a:extLst>
              </p:cNvPr>
              <p:cNvPicPr/>
              <p:nvPr/>
            </p:nvPicPr>
            <p:blipFill>
              <a:blip r:embed="rId16"/>
              <a:stretch>
                <a:fillRect/>
              </a:stretch>
            </p:blipFill>
            <p:spPr>
              <a:xfrm rot="-2709149">
                <a:off x="4702278" y="4156082"/>
                <a:ext cx="208754" cy="15789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a:extLst>
                  <a:ext uri="{FF2B5EF4-FFF2-40B4-BE49-F238E27FC236}">
                    <a16:creationId xmlns:a16="http://schemas.microsoft.com/office/drawing/2014/main" id="{3505BE18-0F6D-A42A-656F-292F22D9B2A2}"/>
                  </a:ext>
                </a:extLst>
              </p14:cNvPr>
              <p14:cNvContentPartPr/>
              <p14:nvPr/>
            </p14:nvContentPartPr>
            <p14:xfrm>
              <a:off x="4611355" y="4025508"/>
              <a:ext cx="806400" cy="296280"/>
            </p14:xfrm>
          </p:contentPart>
        </mc:Choice>
        <mc:Fallback>
          <p:pic>
            <p:nvPicPr>
              <p:cNvPr id="24" name="Ink 23">
                <a:extLst>
                  <a:ext uri="{FF2B5EF4-FFF2-40B4-BE49-F238E27FC236}">
                    <a16:creationId xmlns:a16="http://schemas.microsoft.com/office/drawing/2014/main" id="{3505BE18-0F6D-A42A-656F-292F22D9B2A2}"/>
                  </a:ext>
                </a:extLst>
              </p:cNvPr>
              <p:cNvPicPr/>
              <p:nvPr/>
            </p:nvPicPr>
            <p:blipFill>
              <a:blip r:embed="rId18"/>
              <a:stretch>
                <a:fillRect/>
              </a:stretch>
            </p:blipFill>
            <p:spPr>
              <a:xfrm>
                <a:off x="4575355" y="3989508"/>
                <a:ext cx="8780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Ink 24">
                <a:extLst>
                  <a:ext uri="{FF2B5EF4-FFF2-40B4-BE49-F238E27FC236}">
                    <a16:creationId xmlns:a16="http://schemas.microsoft.com/office/drawing/2014/main" id="{79A93F26-6CFC-4065-534D-5A586DC8F83F}"/>
                  </a:ext>
                </a:extLst>
              </p14:cNvPr>
              <p14:cNvContentPartPr/>
              <p14:nvPr/>
            </p14:nvContentPartPr>
            <p14:xfrm>
              <a:off x="5034715" y="3743988"/>
              <a:ext cx="795240" cy="124920"/>
            </p14:xfrm>
          </p:contentPart>
        </mc:Choice>
        <mc:Fallback>
          <p:pic>
            <p:nvPicPr>
              <p:cNvPr id="25" name="Ink 24">
                <a:extLst>
                  <a:ext uri="{FF2B5EF4-FFF2-40B4-BE49-F238E27FC236}">
                    <a16:creationId xmlns:a16="http://schemas.microsoft.com/office/drawing/2014/main" id="{79A93F26-6CFC-4065-534D-5A586DC8F83F}"/>
                  </a:ext>
                </a:extLst>
              </p:cNvPr>
              <p:cNvPicPr/>
              <p:nvPr/>
            </p:nvPicPr>
            <p:blipFill>
              <a:blip r:embed="rId20"/>
              <a:stretch>
                <a:fillRect/>
              </a:stretch>
            </p:blipFill>
            <p:spPr>
              <a:xfrm>
                <a:off x="4999075" y="3707988"/>
                <a:ext cx="866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3AC5D396-28E2-D2C0-A634-CA44020CE4F0}"/>
                  </a:ext>
                </a:extLst>
              </p14:cNvPr>
              <p14:cNvContentPartPr/>
              <p14:nvPr/>
            </p14:nvContentPartPr>
            <p14:xfrm>
              <a:off x="5345395" y="3898428"/>
              <a:ext cx="360" cy="360"/>
            </p14:xfrm>
          </p:contentPart>
        </mc:Choice>
        <mc:Fallback>
          <p:pic>
            <p:nvPicPr>
              <p:cNvPr id="26" name="Ink 25">
                <a:extLst>
                  <a:ext uri="{FF2B5EF4-FFF2-40B4-BE49-F238E27FC236}">
                    <a16:creationId xmlns:a16="http://schemas.microsoft.com/office/drawing/2014/main" id="{3AC5D396-28E2-D2C0-A634-CA44020CE4F0}"/>
                  </a:ext>
                </a:extLst>
              </p:cNvPr>
              <p:cNvPicPr/>
              <p:nvPr/>
            </p:nvPicPr>
            <p:blipFill>
              <a:blip r:embed="rId22"/>
              <a:stretch>
                <a:fillRect/>
              </a:stretch>
            </p:blipFill>
            <p:spPr>
              <a:xfrm>
                <a:off x="5309395" y="3862788"/>
                <a:ext cx="72000" cy="72000"/>
              </a:xfrm>
              <a:prstGeom prst="rect">
                <a:avLst/>
              </a:prstGeom>
            </p:spPr>
          </p:pic>
        </mc:Fallback>
      </mc:AlternateContent>
      <p:pic>
        <p:nvPicPr>
          <p:cNvPr id="28" name="Picture 27">
            <a:extLst>
              <a:ext uri="{FF2B5EF4-FFF2-40B4-BE49-F238E27FC236}">
                <a16:creationId xmlns:a16="http://schemas.microsoft.com/office/drawing/2014/main" id="{5EAEDDAD-75F3-5432-F866-9675921D7975}"/>
              </a:ext>
            </a:extLst>
          </p:cNvPr>
          <p:cNvPicPr>
            <a:picLocks noChangeAspect="1"/>
          </p:cNvPicPr>
          <p:nvPr/>
        </p:nvPicPr>
        <p:blipFill>
          <a:blip r:embed="rId2">
            <a:extLst>
              <a:ext uri="{28A0092B-C50C-407E-A947-70E740481C1C}">
                <a14:useLocalDpi xmlns:a14="http://schemas.microsoft.com/office/drawing/2010/main" val="0"/>
              </a:ext>
            </a:extLst>
          </a:blip>
          <a:srcRect l="2403" t="62428" r="46335" b="12398"/>
          <a:stretch>
            <a:fillRect/>
          </a:stretch>
        </p:blipFill>
        <p:spPr>
          <a:xfrm>
            <a:off x="729475" y="4717475"/>
            <a:ext cx="5246532" cy="1471430"/>
          </a:xfrm>
          <a:prstGeom prst="rect">
            <a:avLst/>
          </a:prstGeom>
        </p:spPr>
      </p:pic>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87FF9E89-D71F-0C65-724F-73797D7ECD0D}"/>
                  </a:ext>
                </a:extLst>
              </p14:cNvPr>
              <p14:cNvContentPartPr/>
              <p14:nvPr/>
            </p14:nvContentPartPr>
            <p14:xfrm>
              <a:off x="4651675" y="4661628"/>
              <a:ext cx="362160" cy="71280"/>
            </p14:xfrm>
          </p:contentPart>
        </mc:Choice>
        <mc:Fallback>
          <p:pic>
            <p:nvPicPr>
              <p:cNvPr id="30" name="Ink 29">
                <a:extLst>
                  <a:ext uri="{FF2B5EF4-FFF2-40B4-BE49-F238E27FC236}">
                    <a16:creationId xmlns:a16="http://schemas.microsoft.com/office/drawing/2014/main" id="{87FF9E89-D71F-0C65-724F-73797D7ECD0D}"/>
                  </a:ext>
                </a:extLst>
              </p:cNvPr>
              <p:cNvPicPr/>
              <p:nvPr/>
            </p:nvPicPr>
            <p:blipFill>
              <a:blip r:embed="rId24"/>
              <a:stretch>
                <a:fillRect/>
              </a:stretch>
            </p:blipFill>
            <p:spPr>
              <a:xfrm>
                <a:off x="4616035" y="4625988"/>
                <a:ext cx="4338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Ink 30">
                <a:extLst>
                  <a:ext uri="{FF2B5EF4-FFF2-40B4-BE49-F238E27FC236}">
                    <a16:creationId xmlns:a16="http://schemas.microsoft.com/office/drawing/2014/main" id="{E47FAE33-EE01-DC98-C65A-4167E577EC92}"/>
                  </a:ext>
                </a:extLst>
              </p14:cNvPr>
              <p14:cNvContentPartPr/>
              <p14:nvPr/>
            </p14:nvContentPartPr>
            <p14:xfrm>
              <a:off x="4496875" y="4720668"/>
              <a:ext cx="573840" cy="224280"/>
            </p14:xfrm>
          </p:contentPart>
        </mc:Choice>
        <mc:Fallback>
          <p:pic>
            <p:nvPicPr>
              <p:cNvPr id="31" name="Ink 30">
                <a:extLst>
                  <a:ext uri="{FF2B5EF4-FFF2-40B4-BE49-F238E27FC236}">
                    <a16:creationId xmlns:a16="http://schemas.microsoft.com/office/drawing/2014/main" id="{E47FAE33-EE01-DC98-C65A-4167E577EC92}"/>
                  </a:ext>
                </a:extLst>
              </p:cNvPr>
              <p:cNvPicPr/>
              <p:nvPr/>
            </p:nvPicPr>
            <p:blipFill>
              <a:blip r:embed="rId26"/>
              <a:stretch>
                <a:fillRect/>
              </a:stretch>
            </p:blipFill>
            <p:spPr>
              <a:xfrm>
                <a:off x="4461235" y="4684668"/>
                <a:ext cx="645480" cy="295920"/>
              </a:xfrm>
              <a:prstGeom prst="rect">
                <a:avLst/>
              </a:prstGeom>
            </p:spPr>
          </p:pic>
        </mc:Fallback>
      </mc:AlternateContent>
      <p:sp>
        <p:nvSpPr>
          <p:cNvPr id="33" name="TextBox 32">
            <a:extLst>
              <a:ext uri="{FF2B5EF4-FFF2-40B4-BE49-F238E27FC236}">
                <a16:creationId xmlns:a16="http://schemas.microsoft.com/office/drawing/2014/main" id="{3A5062E8-E140-CBDF-DD22-3D00334908F3}"/>
              </a:ext>
            </a:extLst>
          </p:cNvPr>
          <p:cNvSpPr txBox="1"/>
          <p:nvPr/>
        </p:nvSpPr>
        <p:spPr>
          <a:xfrm>
            <a:off x="6842927" y="901637"/>
            <a:ext cx="5194997" cy="646331"/>
          </a:xfrm>
          <a:prstGeom prst="rect">
            <a:avLst/>
          </a:prstGeom>
          <a:noFill/>
        </p:spPr>
        <p:txBody>
          <a:bodyPr wrap="square">
            <a:spAutoFit/>
          </a:bodyPr>
          <a:lstStyle/>
          <a:p>
            <a:r>
              <a:rPr lang="en-US" dirty="0"/>
              <a:t>Used "Python Anywhere" to host a live website. The </a:t>
            </a:r>
            <a:r>
              <a:rPr lang="en-US" dirty="0" err="1"/>
              <a:t>The</a:t>
            </a:r>
            <a:r>
              <a:rPr lang="en-US" dirty="0"/>
              <a:t> live site dashboard is built with Flask and Dash.</a:t>
            </a:r>
          </a:p>
        </p:txBody>
      </p:sp>
      <p:pic>
        <p:nvPicPr>
          <p:cNvPr id="35" name="Picture 34">
            <a:extLst>
              <a:ext uri="{FF2B5EF4-FFF2-40B4-BE49-F238E27FC236}">
                <a16:creationId xmlns:a16="http://schemas.microsoft.com/office/drawing/2014/main" id="{F0F92286-C495-5D77-67FD-961E8F7665D7}"/>
              </a:ext>
            </a:extLst>
          </p:cNvPr>
          <p:cNvPicPr>
            <a:picLocks noChangeAspect="1"/>
          </p:cNvPicPr>
          <p:nvPr/>
        </p:nvPicPr>
        <p:blipFill>
          <a:blip r:embed="rId2">
            <a:extLst>
              <a:ext uri="{28A0092B-C50C-407E-A947-70E740481C1C}">
                <a14:useLocalDpi xmlns:a14="http://schemas.microsoft.com/office/drawing/2010/main" val="0"/>
              </a:ext>
            </a:extLst>
          </a:blip>
          <a:srcRect l="52681" t="65577" r="39564" b="16250"/>
          <a:stretch>
            <a:fillRect/>
          </a:stretch>
        </p:blipFill>
        <p:spPr>
          <a:xfrm>
            <a:off x="5879281" y="4922067"/>
            <a:ext cx="793820" cy="1062245"/>
          </a:xfrm>
          <a:prstGeom prst="rect">
            <a:avLst/>
          </a:prstGeom>
        </p:spPr>
      </p:pic>
      <p:sp>
        <p:nvSpPr>
          <p:cNvPr id="37" name="TextBox 36">
            <a:extLst>
              <a:ext uri="{FF2B5EF4-FFF2-40B4-BE49-F238E27FC236}">
                <a16:creationId xmlns:a16="http://schemas.microsoft.com/office/drawing/2014/main" id="{CF11A914-90F9-6D44-F19C-026D056A6742}"/>
              </a:ext>
            </a:extLst>
          </p:cNvPr>
          <p:cNvSpPr txBox="1"/>
          <p:nvPr/>
        </p:nvSpPr>
        <p:spPr>
          <a:xfrm>
            <a:off x="8892792" y="5447381"/>
            <a:ext cx="2569733" cy="646331"/>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Live Site</a:t>
            </a:r>
          </a:p>
          <a:p>
            <a:r>
              <a:rPr lang="en-US" dirty="0">
                <a:ln w="0"/>
                <a:solidFill>
                  <a:schemeClr val="accent1"/>
                </a:solidFill>
                <a:effectLst>
                  <a:outerShdw blurRad="38100" dist="25400" dir="5400000" algn="ctr" rotWithShape="0">
                    <a:srgbClr val="6E747A">
                      <a:alpha val="43000"/>
                    </a:srgbClr>
                  </a:outerShdw>
                </a:effectLst>
              </a:rPr>
              <a:t>Code</a:t>
            </a:r>
          </a:p>
        </p:txBody>
      </p:sp>
      <p:sp>
        <p:nvSpPr>
          <p:cNvPr id="39" name="TextBox 38">
            <a:extLst>
              <a:ext uri="{FF2B5EF4-FFF2-40B4-BE49-F238E27FC236}">
                <a16:creationId xmlns:a16="http://schemas.microsoft.com/office/drawing/2014/main" id="{1E393179-0AAA-2799-69FE-77A8BEC1A53F}"/>
              </a:ext>
            </a:extLst>
          </p:cNvPr>
          <p:cNvSpPr txBox="1"/>
          <p:nvPr/>
        </p:nvSpPr>
        <p:spPr>
          <a:xfrm>
            <a:off x="448855" y="3123939"/>
            <a:ext cx="6129494" cy="369332"/>
          </a:xfrm>
          <a:prstGeom prst="rect">
            <a:avLst/>
          </a:prstGeom>
          <a:noFill/>
        </p:spPr>
        <p:txBody>
          <a:bodyPr wrap="square">
            <a:spAutoFit/>
          </a:bodyPr>
          <a:lstStyle/>
          <a:p>
            <a:r>
              <a:rPr lang="en-US" dirty="0"/>
              <a:t>Payload range (</a:t>
            </a:r>
            <a:r>
              <a:rPr lang="en-US" dirty="0" err="1"/>
              <a:t>Kgl</a:t>
            </a:r>
            <a:r>
              <a:rPr lang="en-US" dirty="0"/>
              <a:t>):</a:t>
            </a:r>
          </a:p>
        </p:txBody>
      </p:sp>
    </p:spTree>
    <p:extLst>
      <p:ext uri="{BB962C8B-B14F-4D97-AF65-F5344CB8AC3E}">
        <p14:creationId xmlns:p14="http://schemas.microsoft.com/office/powerpoint/2010/main" val="1588914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639F44-8B98-DB8D-BB12-301300DDBA82}"/>
              </a:ext>
            </a:extLst>
          </p:cNvPr>
          <p:cNvSpPr txBox="1"/>
          <p:nvPr/>
        </p:nvSpPr>
        <p:spPr>
          <a:xfrm>
            <a:off x="143189" y="121809"/>
            <a:ext cx="11764108" cy="707886"/>
          </a:xfrm>
          <a:prstGeom prst="rect">
            <a:avLst/>
          </a:prstGeom>
          <a:noFill/>
        </p:spPr>
        <p:txBody>
          <a:bodyPr wrap="square">
            <a:spAutoFit/>
          </a:bodyPr>
          <a:lstStyle/>
          <a:p>
            <a:r>
              <a:rPr lang="en-US" sz="4000" dirty="0">
                <a:latin typeface="Algerian" panose="04020705040A02060702" pitchFamily="82" charset="0"/>
              </a:rPr>
              <a:t>Folium MeasureControl Plugin Tool</a:t>
            </a:r>
            <a:endParaRPr lang="en-US" dirty="0">
              <a:latin typeface="Algerian" panose="04020705040A02060702" pitchFamily="82" charset="0"/>
            </a:endParaRPr>
          </a:p>
        </p:txBody>
      </p:sp>
      <p:sp>
        <p:nvSpPr>
          <p:cNvPr id="5" name="TextBox 4">
            <a:extLst>
              <a:ext uri="{FF2B5EF4-FFF2-40B4-BE49-F238E27FC236}">
                <a16:creationId xmlns:a16="http://schemas.microsoft.com/office/drawing/2014/main" id="{1CECD40C-502A-566E-EEC7-608354B8A84A}"/>
              </a:ext>
            </a:extLst>
          </p:cNvPr>
          <p:cNvSpPr txBox="1"/>
          <p:nvPr/>
        </p:nvSpPr>
        <p:spPr>
          <a:xfrm>
            <a:off x="0" y="1018290"/>
            <a:ext cx="11083332" cy="369332"/>
          </a:xfrm>
          <a:prstGeom prst="rect">
            <a:avLst/>
          </a:prstGeom>
          <a:noFill/>
        </p:spPr>
        <p:txBody>
          <a:bodyPr wrap="square">
            <a:spAutoFit/>
          </a:bodyPr>
          <a:lstStyle/>
          <a:p>
            <a:r>
              <a:rPr lang="en-US" dirty="0"/>
              <a:t>With Measure Control Plugin Tool, we don't need to write manual distance calculation code and it's very easy to use.</a:t>
            </a:r>
          </a:p>
        </p:txBody>
      </p:sp>
      <p:sp>
        <p:nvSpPr>
          <p:cNvPr id="7" name="TextBox 6">
            <a:extLst>
              <a:ext uri="{FF2B5EF4-FFF2-40B4-BE49-F238E27FC236}">
                <a16:creationId xmlns:a16="http://schemas.microsoft.com/office/drawing/2014/main" id="{FA32BA51-C834-7F5C-3A51-9D3BEDCD1966}"/>
              </a:ext>
            </a:extLst>
          </p:cNvPr>
          <p:cNvSpPr txBox="1"/>
          <p:nvPr/>
        </p:nvSpPr>
        <p:spPr>
          <a:xfrm>
            <a:off x="0" y="1576217"/>
            <a:ext cx="12007780" cy="923330"/>
          </a:xfrm>
          <a:prstGeom prst="rect">
            <a:avLst/>
          </a:prstGeom>
          <a:noFill/>
          <a:ln>
            <a:solidFill>
              <a:schemeClr val="tx1"/>
            </a:solidFill>
          </a:ln>
        </p:spPr>
        <p:txBody>
          <a:bodyPr wrap="square">
            <a:spAutoFit/>
          </a:bodyPr>
          <a:lstStyle/>
          <a:p>
            <a:r>
              <a:rPr lang="en-US" dirty="0"/>
              <a:t>from </a:t>
            </a:r>
            <a:r>
              <a:rPr lang="en-US" dirty="0" err="1"/>
              <a:t>folium.plugins</a:t>
            </a:r>
            <a:r>
              <a:rPr lang="en-US" dirty="0"/>
              <a:t> import MeasureControl</a:t>
            </a:r>
          </a:p>
          <a:p>
            <a:r>
              <a:rPr lang="en-US" dirty="0" err="1"/>
              <a:t>site_map.add_child</a:t>
            </a:r>
            <a:r>
              <a:rPr lang="en-US" dirty="0"/>
              <a:t>(MeasureControl (</a:t>
            </a:r>
            <a:r>
              <a:rPr lang="en-US" dirty="0" err="1"/>
              <a:t>primary_length_unit</a:t>
            </a:r>
            <a:r>
              <a:rPr lang="en-US" dirty="0"/>
              <a:t>='kilometers', </a:t>
            </a:r>
            <a:r>
              <a:rPr lang="en-US" dirty="0" err="1"/>
              <a:t>active_color</a:t>
            </a:r>
            <a:r>
              <a:rPr lang="en-US" dirty="0"/>
              <a:t>='#0900ba", </a:t>
            </a:r>
            <a:r>
              <a:rPr lang="en-US" dirty="0" err="1"/>
              <a:t>completed_color</a:t>
            </a:r>
            <a:r>
              <a:rPr lang="en-US" dirty="0"/>
              <a:t>='#ba2f00')) </a:t>
            </a:r>
            <a:r>
              <a:rPr lang="en-US" dirty="0" err="1"/>
              <a:t>site_map</a:t>
            </a:r>
            <a:endParaRPr lang="en-US" dirty="0"/>
          </a:p>
        </p:txBody>
      </p:sp>
      <p:pic>
        <p:nvPicPr>
          <p:cNvPr id="9" name="Picture 8">
            <a:extLst>
              <a:ext uri="{FF2B5EF4-FFF2-40B4-BE49-F238E27FC236}">
                <a16:creationId xmlns:a16="http://schemas.microsoft.com/office/drawing/2014/main" id="{A63A354B-92E6-A4C0-BCE0-BC741842FE72}"/>
              </a:ext>
            </a:extLst>
          </p:cNvPr>
          <p:cNvPicPr>
            <a:picLocks noChangeAspect="1"/>
          </p:cNvPicPr>
          <p:nvPr/>
        </p:nvPicPr>
        <p:blipFill>
          <a:blip r:embed="rId2">
            <a:extLst>
              <a:ext uri="{28A0092B-C50C-407E-A947-70E740481C1C}">
                <a14:useLocalDpi xmlns:a14="http://schemas.microsoft.com/office/drawing/2010/main" val="0"/>
              </a:ext>
            </a:extLst>
          </a:blip>
          <a:srcRect l="3187" t="31415" r="56846" b="11413"/>
          <a:stretch>
            <a:fillRect/>
          </a:stretch>
        </p:blipFill>
        <p:spPr>
          <a:xfrm>
            <a:off x="143189" y="2783394"/>
            <a:ext cx="5182437" cy="4072570"/>
          </a:xfrm>
          <a:prstGeom prst="rect">
            <a:avLst/>
          </a:prstGeom>
        </p:spPr>
      </p:pic>
      <p:pic>
        <p:nvPicPr>
          <p:cNvPr id="11" name="Picture 10">
            <a:extLst>
              <a:ext uri="{FF2B5EF4-FFF2-40B4-BE49-F238E27FC236}">
                <a16:creationId xmlns:a16="http://schemas.microsoft.com/office/drawing/2014/main" id="{F34F0FD2-B362-8AF9-8183-CE54C565F0AA}"/>
              </a:ext>
            </a:extLst>
          </p:cNvPr>
          <p:cNvPicPr>
            <a:picLocks noChangeAspect="1"/>
          </p:cNvPicPr>
          <p:nvPr/>
        </p:nvPicPr>
        <p:blipFill>
          <a:blip r:embed="rId2">
            <a:extLst>
              <a:ext uri="{28A0092B-C50C-407E-A947-70E740481C1C}">
                <a14:useLocalDpi xmlns:a14="http://schemas.microsoft.com/office/drawing/2010/main" val="0"/>
              </a:ext>
            </a:extLst>
          </a:blip>
          <a:srcRect l="44184" t="34119" r="10071" b="1627"/>
          <a:stretch>
            <a:fillRect/>
          </a:stretch>
        </p:blipFill>
        <p:spPr>
          <a:xfrm>
            <a:off x="5541666" y="2975615"/>
            <a:ext cx="6224954" cy="3760576"/>
          </a:xfrm>
          <a:prstGeom prst="rect">
            <a:avLst/>
          </a:prstGeom>
        </p:spPr>
      </p:pic>
    </p:spTree>
    <p:extLst>
      <p:ext uri="{BB962C8B-B14F-4D97-AF65-F5344CB8AC3E}">
        <p14:creationId xmlns:p14="http://schemas.microsoft.com/office/powerpoint/2010/main" val="2461743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1A27B6-93D3-39C6-4CC8-9314176988C7}"/>
              </a:ext>
            </a:extLst>
          </p:cNvPr>
          <p:cNvSpPr txBox="1"/>
          <p:nvPr/>
        </p:nvSpPr>
        <p:spPr>
          <a:xfrm>
            <a:off x="0" y="91663"/>
            <a:ext cx="12192000" cy="646331"/>
          </a:xfrm>
          <a:prstGeom prst="rect">
            <a:avLst/>
          </a:prstGeom>
          <a:noFill/>
        </p:spPr>
        <p:txBody>
          <a:bodyPr wrap="square">
            <a:spAutoFit/>
          </a:bodyPr>
          <a:lstStyle/>
          <a:p>
            <a:r>
              <a:rPr lang="en-US" sz="3600" b="0" i="0" dirty="0">
                <a:solidFill>
                  <a:srgbClr val="1F1F1F"/>
                </a:solidFill>
                <a:effectLst/>
                <a:latin typeface="Algerian" panose="04020705040A02060702" pitchFamily="82" charset="0"/>
              </a:rPr>
              <a:t>Folium Custom Title Layers with Labels</a:t>
            </a:r>
            <a:endParaRPr lang="en-US" sz="3600" dirty="0">
              <a:latin typeface="Algerian" panose="04020705040A02060702" pitchFamily="82" charset="0"/>
            </a:endParaRPr>
          </a:p>
        </p:txBody>
      </p:sp>
      <p:sp>
        <p:nvSpPr>
          <p:cNvPr id="5" name="TextBox 4">
            <a:extLst>
              <a:ext uri="{FF2B5EF4-FFF2-40B4-BE49-F238E27FC236}">
                <a16:creationId xmlns:a16="http://schemas.microsoft.com/office/drawing/2014/main" id="{6E0A4F32-9FA8-BB0B-5553-D22F69D4E62D}"/>
              </a:ext>
            </a:extLst>
          </p:cNvPr>
          <p:cNvSpPr txBox="1"/>
          <p:nvPr/>
        </p:nvSpPr>
        <p:spPr>
          <a:xfrm>
            <a:off x="-1" y="892685"/>
            <a:ext cx="9807191" cy="369332"/>
          </a:xfrm>
          <a:prstGeom prst="rect">
            <a:avLst/>
          </a:prstGeom>
          <a:noFill/>
        </p:spPr>
        <p:txBody>
          <a:bodyPr wrap="square">
            <a:spAutoFit/>
          </a:bodyPr>
          <a:lstStyle/>
          <a:p>
            <a:r>
              <a:rPr lang="en-US" b="0" i="0" dirty="0">
                <a:solidFill>
                  <a:srgbClr val="1F1F1F"/>
                </a:solidFill>
                <a:effectLst/>
                <a:latin typeface="Arial" panose="020B0604020202020204" pitchFamily="34" charset="0"/>
              </a:rPr>
              <a:t>Created Custom Title Layer to understand the locations of launch site in a better way</a:t>
            </a:r>
            <a:endParaRPr lang="en-US" dirty="0"/>
          </a:p>
        </p:txBody>
      </p:sp>
      <p:sp>
        <p:nvSpPr>
          <p:cNvPr id="7" name="TextBox 6">
            <a:extLst>
              <a:ext uri="{FF2B5EF4-FFF2-40B4-BE49-F238E27FC236}">
                <a16:creationId xmlns:a16="http://schemas.microsoft.com/office/drawing/2014/main" id="{B700A783-6603-7D94-99A2-960FF8837906}"/>
              </a:ext>
            </a:extLst>
          </p:cNvPr>
          <p:cNvSpPr txBox="1"/>
          <p:nvPr/>
        </p:nvSpPr>
        <p:spPr>
          <a:xfrm>
            <a:off x="-2" y="1416708"/>
            <a:ext cx="11836959" cy="1200329"/>
          </a:xfrm>
          <a:prstGeom prst="rect">
            <a:avLst/>
          </a:prstGeom>
          <a:noFill/>
          <a:ln>
            <a:solidFill>
              <a:schemeClr val="tx1"/>
            </a:solidFill>
          </a:ln>
        </p:spPr>
        <p:txBody>
          <a:bodyPr wrap="square">
            <a:spAutoFit/>
          </a:bodyPr>
          <a:lstStyle/>
          <a:p>
            <a:r>
              <a:rPr lang="en-US" dirty="0" err="1"/>
              <a:t>folium.GeoJson</a:t>
            </a:r>
            <a:r>
              <a:rPr lang="en-US" dirty="0"/>
              <a:t>(</a:t>
            </a:r>
            <a:r>
              <a:rPr lang="en-US" dirty="0" err="1"/>
              <a:t>geo_json_data</a:t>
            </a:r>
            <a:r>
              <a:rPr lang="en-US" dirty="0"/>
              <a:t>).</a:t>
            </a:r>
            <a:r>
              <a:rPr lang="en-US" dirty="0" err="1"/>
              <a:t>add_to</a:t>
            </a:r>
            <a:r>
              <a:rPr lang="en-US" dirty="0"/>
              <a:t>(</a:t>
            </a:r>
            <a:r>
              <a:rPr lang="en-US" dirty="0" err="1"/>
              <a:t>site_map</a:t>
            </a:r>
            <a:r>
              <a:rPr lang="en-US" dirty="0"/>
              <a:t>)</a:t>
            </a:r>
          </a:p>
          <a:p>
            <a:r>
              <a:rPr lang="en-US" dirty="0" err="1"/>
              <a:t>folium.map.CustomPane</a:t>
            </a:r>
            <a:r>
              <a:rPr lang="en-US" dirty="0"/>
              <a:t>("labels").</a:t>
            </a:r>
            <a:r>
              <a:rPr lang="en-US" dirty="0" err="1"/>
              <a:t>add_to</a:t>
            </a:r>
            <a:r>
              <a:rPr lang="en-US" dirty="0"/>
              <a:t>(</a:t>
            </a:r>
            <a:r>
              <a:rPr lang="en-US" dirty="0" err="1"/>
              <a:t>site_map</a:t>
            </a:r>
            <a:r>
              <a:rPr lang="en-US" dirty="0"/>
              <a:t>)</a:t>
            </a:r>
          </a:p>
          <a:p>
            <a:r>
              <a:rPr lang="en-US" dirty="0"/>
              <a:t>folium. </a:t>
            </a:r>
            <a:r>
              <a:rPr lang="en-US" dirty="0" err="1"/>
              <a:t>TileLayer</a:t>
            </a:r>
            <a:r>
              <a:rPr lang="en-US" dirty="0"/>
              <a:t>("</a:t>
            </a:r>
            <a:r>
              <a:rPr lang="en-US" dirty="0" err="1"/>
              <a:t>stamentonerlabels</a:t>
            </a:r>
            <a:r>
              <a:rPr lang="en-US" dirty="0"/>
              <a:t>", pane="labels").</a:t>
            </a:r>
            <a:r>
              <a:rPr lang="en-US" dirty="0" err="1"/>
              <a:t>add_to</a:t>
            </a:r>
            <a:r>
              <a:rPr lang="en-US" dirty="0"/>
              <a:t>(</a:t>
            </a:r>
            <a:r>
              <a:rPr lang="en-US" dirty="0" err="1"/>
              <a:t>site_map</a:t>
            </a:r>
            <a:r>
              <a:rPr lang="en-US" dirty="0"/>
              <a:t>)</a:t>
            </a:r>
          </a:p>
          <a:p>
            <a:r>
              <a:rPr lang="en-US" dirty="0" err="1"/>
              <a:t>site_map</a:t>
            </a:r>
            <a:endParaRPr lang="en-US" dirty="0"/>
          </a:p>
        </p:txBody>
      </p:sp>
      <p:pic>
        <p:nvPicPr>
          <p:cNvPr id="9" name="Picture 8">
            <a:extLst>
              <a:ext uri="{FF2B5EF4-FFF2-40B4-BE49-F238E27FC236}">
                <a16:creationId xmlns:a16="http://schemas.microsoft.com/office/drawing/2014/main" id="{9C5B1DA9-C804-F83C-6F45-10A5AD31B0A0}"/>
              </a:ext>
            </a:extLst>
          </p:cNvPr>
          <p:cNvPicPr>
            <a:picLocks noChangeAspect="1"/>
          </p:cNvPicPr>
          <p:nvPr/>
        </p:nvPicPr>
        <p:blipFill>
          <a:blip r:embed="rId2">
            <a:extLst>
              <a:ext uri="{28A0092B-C50C-407E-A947-70E740481C1C}">
                <a14:useLocalDpi xmlns:a14="http://schemas.microsoft.com/office/drawing/2010/main" val="0"/>
              </a:ext>
            </a:extLst>
          </a:blip>
          <a:srcRect l="8803" t="31340" r="53376"/>
          <a:stretch>
            <a:fillRect/>
          </a:stretch>
        </p:blipFill>
        <p:spPr>
          <a:xfrm>
            <a:off x="110530" y="2771728"/>
            <a:ext cx="5985469" cy="3777765"/>
          </a:xfrm>
          <a:prstGeom prst="rect">
            <a:avLst/>
          </a:prstGeom>
        </p:spPr>
      </p:pic>
      <p:pic>
        <p:nvPicPr>
          <p:cNvPr id="11" name="Picture 10">
            <a:extLst>
              <a:ext uri="{FF2B5EF4-FFF2-40B4-BE49-F238E27FC236}">
                <a16:creationId xmlns:a16="http://schemas.microsoft.com/office/drawing/2014/main" id="{6BBC1BB5-D4EF-87F0-41C0-622DFB7BE4F7}"/>
              </a:ext>
            </a:extLst>
          </p:cNvPr>
          <p:cNvPicPr>
            <a:picLocks noChangeAspect="1"/>
          </p:cNvPicPr>
          <p:nvPr/>
        </p:nvPicPr>
        <p:blipFill>
          <a:blip r:embed="rId2">
            <a:extLst>
              <a:ext uri="{28A0092B-C50C-407E-A947-70E740481C1C}">
                <a14:useLocalDpi xmlns:a14="http://schemas.microsoft.com/office/drawing/2010/main" val="0"/>
              </a:ext>
            </a:extLst>
          </a:blip>
          <a:srcRect l="62179" t="35242" r="3051"/>
          <a:stretch>
            <a:fillRect/>
          </a:stretch>
        </p:blipFill>
        <p:spPr>
          <a:xfrm>
            <a:off x="6627140" y="2986472"/>
            <a:ext cx="4807884" cy="3563021"/>
          </a:xfrm>
          <a:prstGeom prst="rect">
            <a:avLst/>
          </a:prstGeom>
        </p:spPr>
      </p:pic>
    </p:spTree>
    <p:extLst>
      <p:ext uri="{BB962C8B-B14F-4D97-AF65-F5344CB8AC3E}">
        <p14:creationId xmlns:p14="http://schemas.microsoft.com/office/powerpoint/2010/main" val="507025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BB18A-330D-5317-C0B0-45D7A35F1F3B}"/>
              </a:ext>
            </a:extLst>
          </p:cNvPr>
          <p:cNvSpPr txBox="1"/>
          <p:nvPr/>
        </p:nvSpPr>
        <p:spPr>
          <a:xfrm>
            <a:off x="1676" y="162002"/>
            <a:ext cx="12006104" cy="707886"/>
          </a:xfrm>
          <a:prstGeom prst="rect">
            <a:avLst/>
          </a:prstGeom>
          <a:noFill/>
        </p:spPr>
        <p:txBody>
          <a:bodyPr wrap="square">
            <a:spAutoFit/>
          </a:bodyPr>
          <a:lstStyle/>
          <a:p>
            <a:r>
              <a:rPr lang="en-US" sz="4000" b="0" i="0" dirty="0">
                <a:solidFill>
                  <a:srgbClr val="1F1F1F"/>
                </a:solidFill>
                <a:effectLst/>
                <a:latin typeface="Algerian" panose="04020705040A02060702" pitchFamily="82" charset="0"/>
              </a:rPr>
              <a:t>IBM Cognos Visualization Tool</a:t>
            </a:r>
            <a:endParaRPr lang="en-US" sz="4000" dirty="0">
              <a:latin typeface="Algerian" panose="04020705040A02060702" pitchFamily="82" charset="0"/>
            </a:endParaRPr>
          </a:p>
        </p:txBody>
      </p:sp>
      <p:sp>
        <p:nvSpPr>
          <p:cNvPr id="5" name="TextBox 4">
            <a:extLst>
              <a:ext uri="{FF2B5EF4-FFF2-40B4-BE49-F238E27FC236}">
                <a16:creationId xmlns:a16="http://schemas.microsoft.com/office/drawing/2014/main" id="{5FCC8284-379E-82D3-1C65-B58F0B7E8671}"/>
              </a:ext>
            </a:extLst>
          </p:cNvPr>
          <p:cNvSpPr txBox="1"/>
          <p:nvPr/>
        </p:nvSpPr>
        <p:spPr>
          <a:xfrm>
            <a:off x="0" y="962354"/>
            <a:ext cx="12006104" cy="646331"/>
          </a:xfrm>
          <a:prstGeom prst="rect">
            <a:avLst/>
          </a:prstGeom>
          <a:noFill/>
        </p:spPr>
        <p:txBody>
          <a:bodyPr wrap="square">
            <a:spAutoFit/>
          </a:bodyPr>
          <a:lstStyle/>
          <a:p>
            <a:r>
              <a:rPr lang="en-US" b="0" i="0" dirty="0">
                <a:solidFill>
                  <a:srgbClr val="1F1F1F"/>
                </a:solidFill>
                <a:effectLst/>
                <a:latin typeface="Arial" panose="020B0604020202020204" pitchFamily="34" charset="0"/>
              </a:rPr>
              <a:t>IBM Cognos Analytics provides analytic insights that help you to detect and validate important relationships and meaningful differences based on the data that is presented by the visualization.</a:t>
            </a:r>
            <a:endParaRPr lang="en-US" dirty="0"/>
          </a:p>
        </p:txBody>
      </p:sp>
      <p:pic>
        <p:nvPicPr>
          <p:cNvPr id="9" name="Picture 8">
            <a:extLst>
              <a:ext uri="{FF2B5EF4-FFF2-40B4-BE49-F238E27FC236}">
                <a16:creationId xmlns:a16="http://schemas.microsoft.com/office/drawing/2014/main" id="{5F0748CF-B0FD-8B08-6906-B3D0CF06B118}"/>
              </a:ext>
            </a:extLst>
          </p:cNvPr>
          <p:cNvPicPr>
            <a:picLocks noChangeAspect="1"/>
          </p:cNvPicPr>
          <p:nvPr/>
        </p:nvPicPr>
        <p:blipFill>
          <a:blip r:embed="rId2">
            <a:extLst>
              <a:ext uri="{28A0092B-C50C-407E-A947-70E740481C1C}">
                <a14:useLocalDpi xmlns:a14="http://schemas.microsoft.com/office/drawing/2010/main" val="0"/>
              </a:ext>
            </a:extLst>
          </a:blip>
          <a:srcRect l="2650" t="22035" r="68090"/>
          <a:stretch>
            <a:fillRect/>
          </a:stretch>
        </p:blipFill>
        <p:spPr>
          <a:xfrm>
            <a:off x="90436" y="1701151"/>
            <a:ext cx="3114990" cy="4349168"/>
          </a:xfrm>
          <a:prstGeom prst="rect">
            <a:avLst/>
          </a:prstGeom>
        </p:spPr>
      </p:pic>
      <p:pic>
        <p:nvPicPr>
          <p:cNvPr id="11" name="Picture 10">
            <a:extLst>
              <a:ext uri="{FF2B5EF4-FFF2-40B4-BE49-F238E27FC236}">
                <a16:creationId xmlns:a16="http://schemas.microsoft.com/office/drawing/2014/main" id="{8914345F-5BE1-82B9-B84A-C26C40A67177}"/>
              </a:ext>
            </a:extLst>
          </p:cNvPr>
          <p:cNvPicPr>
            <a:picLocks noChangeAspect="1"/>
          </p:cNvPicPr>
          <p:nvPr/>
        </p:nvPicPr>
        <p:blipFill>
          <a:blip r:embed="rId2">
            <a:extLst>
              <a:ext uri="{28A0092B-C50C-407E-A947-70E740481C1C}">
                <a14:useLocalDpi xmlns:a14="http://schemas.microsoft.com/office/drawing/2010/main" val="0"/>
              </a:ext>
            </a:extLst>
          </a:blip>
          <a:srcRect l="33514" t="25457" r="37226" b="9696"/>
          <a:stretch>
            <a:fillRect/>
          </a:stretch>
        </p:blipFill>
        <p:spPr>
          <a:xfrm>
            <a:off x="3386295" y="1889090"/>
            <a:ext cx="3114990" cy="3617407"/>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BBD59A67-625A-03BD-8683-38E4802336E0}"/>
                  </a:ext>
                </a:extLst>
              </p14:cNvPr>
              <p14:cNvContentPartPr/>
              <p14:nvPr/>
            </p14:nvContentPartPr>
            <p14:xfrm>
              <a:off x="4153795" y="3863508"/>
              <a:ext cx="655200" cy="275400"/>
            </p14:xfrm>
          </p:contentPart>
        </mc:Choice>
        <mc:Fallback>
          <p:pic>
            <p:nvPicPr>
              <p:cNvPr id="12" name="Ink 11">
                <a:extLst>
                  <a:ext uri="{FF2B5EF4-FFF2-40B4-BE49-F238E27FC236}">
                    <a16:creationId xmlns:a16="http://schemas.microsoft.com/office/drawing/2014/main" id="{BBD59A67-625A-03BD-8683-38E4802336E0}"/>
                  </a:ext>
                </a:extLst>
              </p:cNvPr>
              <p:cNvPicPr/>
              <p:nvPr/>
            </p:nvPicPr>
            <p:blipFill>
              <a:blip r:embed="rId4"/>
              <a:stretch>
                <a:fillRect/>
              </a:stretch>
            </p:blipFill>
            <p:spPr>
              <a:xfrm>
                <a:off x="4117795" y="3827868"/>
                <a:ext cx="7268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EF1CC334-7F57-2E17-34EF-EF7BE7476E6D}"/>
                  </a:ext>
                </a:extLst>
              </p14:cNvPr>
              <p14:cNvContentPartPr/>
              <p14:nvPr/>
            </p14:nvContentPartPr>
            <p14:xfrm>
              <a:off x="5649235" y="1744188"/>
              <a:ext cx="984240" cy="477000"/>
            </p14:xfrm>
          </p:contentPart>
        </mc:Choice>
        <mc:Fallback>
          <p:pic>
            <p:nvPicPr>
              <p:cNvPr id="13" name="Ink 12">
                <a:extLst>
                  <a:ext uri="{FF2B5EF4-FFF2-40B4-BE49-F238E27FC236}">
                    <a16:creationId xmlns:a16="http://schemas.microsoft.com/office/drawing/2014/main" id="{EF1CC334-7F57-2E17-34EF-EF7BE7476E6D}"/>
                  </a:ext>
                </a:extLst>
              </p:cNvPr>
              <p:cNvPicPr/>
              <p:nvPr/>
            </p:nvPicPr>
            <p:blipFill>
              <a:blip r:embed="rId6"/>
              <a:stretch>
                <a:fillRect/>
              </a:stretch>
            </p:blipFill>
            <p:spPr>
              <a:xfrm>
                <a:off x="5613235" y="1708548"/>
                <a:ext cx="105588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0BFE12DE-3BC7-1C82-2911-84DD355CF668}"/>
                  </a:ext>
                </a:extLst>
              </p14:cNvPr>
              <p14:cNvContentPartPr/>
              <p14:nvPr/>
            </p14:nvContentPartPr>
            <p14:xfrm>
              <a:off x="5508835" y="1893228"/>
              <a:ext cx="1793160" cy="501120"/>
            </p14:xfrm>
          </p:contentPart>
        </mc:Choice>
        <mc:Fallback>
          <p:pic>
            <p:nvPicPr>
              <p:cNvPr id="14" name="Ink 13">
                <a:extLst>
                  <a:ext uri="{FF2B5EF4-FFF2-40B4-BE49-F238E27FC236}">
                    <a16:creationId xmlns:a16="http://schemas.microsoft.com/office/drawing/2014/main" id="{0BFE12DE-3BC7-1C82-2911-84DD355CF668}"/>
                  </a:ext>
                </a:extLst>
              </p:cNvPr>
              <p:cNvPicPr/>
              <p:nvPr/>
            </p:nvPicPr>
            <p:blipFill>
              <a:blip r:embed="rId8"/>
              <a:stretch>
                <a:fillRect/>
              </a:stretch>
            </p:blipFill>
            <p:spPr>
              <a:xfrm>
                <a:off x="5473195" y="1857588"/>
                <a:ext cx="1864800" cy="572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3F9C28F5-CA5B-389A-33DC-37AAF1A3FBB5}"/>
                  </a:ext>
                </a:extLst>
              </p14:cNvPr>
              <p14:cNvContentPartPr/>
              <p14:nvPr/>
            </p14:nvContentPartPr>
            <p14:xfrm>
              <a:off x="5660395" y="3084828"/>
              <a:ext cx="137160" cy="33120"/>
            </p14:xfrm>
          </p:contentPart>
        </mc:Choice>
        <mc:Fallback>
          <p:pic>
            <p:nvPicPr>
              <p:cNvPr id="17" name="Ink 16">
                <a:extLst>
                  <a:ext uri="{FF2B5EF4-FFF2-40B4-BE49-F238E27FC236}">
                    <a16:creationId xmlns:a16="http://schemas.microsoft.com/office/drawing/2014/main" id="{3F9C28F5-CA5B-389A-33DC-37AAF1A3FBB5}"/>
                  </a:ext>
                </a:extLst>
              </p:cNvPr>
              <p:cNvPicPr/>
              <p:nvPr/>
            </p:nvPicPr>
            <p:blipFill>
              <a:blip r:embed="rId10"/>
              <a:stretch>
                <a:fillRect/>
              </a:stretch>
            </p:blipFill>
            <p:spPr>
              <a:xfrm>
                <a:off x="5624755" y="3049188"/>
                <a:ext cx="2088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8C212864-6183-766C-A7AA-5C0367061437}"/>
                  </a:ext>
                </a:extLst>
              </p14:cNvPr>
              <p14:cNvContentPartPr/>
              <p14:nvPr/>
            </p14:nvContentPartPr>
            <p14:xfrm>
              <a:off x="5495875" y="3004188"/>
              <a:ext cx="347040" cy="21240"/>
            </p14:xfrm>
          </p:contentPart>
        </mc:Choice>
        <mc:Fallback>
          <p:pic>
            <p:nvPicPr>
              <p:cNvPr id="18" name="Ink 17">
                <a:extLst>
                  <a:ext uri="{FF2B5EF4-FFF2-40B4-BE49-F238E27FC236}">
                    <a16:creationId xmlns:a16="http://schemas.microsoft.com/office/drawing/2014/main" id="{8C212864-6183-766C-A7AA-5C0367061437}"/>
                  </a:ext>
                </a:extLst>
              </p:cNvPr>
              <p:cNvPicPr/>
              <p:nvPr/>
            </p:nvPicPr>
            <p:blipFill>
              <a:blip r:embed="rId12"/>
              <a:stretch>
                <a:fillRect/>
              </a:stretch>
            </p:blipFill>
            <p:spPr>
              <a:xfrm>
                <a:off x="5459875" y="2968188"/>
                <a:ext cx="418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7F6464D2-90C5-4278-9D0E-9D9A1BDF1C87}"/>
                  </a:ext>
                </a:extLst>
              </p14:cNvPr>
              <p14:cNvContentPartPr/>
              <p14:nvPr/>
            </p14:nvContentPartPr>
            <p14:xfrm>
              <a:off x="5241355" y="3144228"/>
              <a:ext cx="195120" cy="264600"/>
            </p14:xfrm>
          </p:contentPart>
        </mc:Choice>
        <mc:Fallback>
          <p:pic>
            <p:nvPicPr>
              <p:cNvPr id="19" name="Ink 18">
                <a:extLst>
                  <a:ext uri="{FF2B5EF4-FFF2-40B4-BE49-F238E27FC236}">
                    <a16:creationId xmlns:a16="http://schemas.microsoft.com/office/drawing/2014/main" id="{7F6464D2-90C5-4278-9D0E-9D9A1BDF1C87}"/>
                  </a:ext>
                </a:extLst>
              </p:cNvPr>
              <p:cNvPicPr/>
              <p:nvPr/>
            </p:nvPicPr>
            <p:blipFill>
              <a:blip r:embed="rId14"/>
              <a:stretch>
                <a:fillRect/>
              </a:stretch>
            </p:blipFill>
            <p:spPr>
              <a:xfrm>
                <a:off x="5205355" y="3108228"/>
                <a:ext cx="266760" cy="336240"/>
              </a:xfrm>
              <a:prstGeom prst="rect">
                <a:avLst/>
              </a:prstGeom>
            </p:spPr>
          </p:pic>
        </mc:Fallback>
      </mc:AlternateContent>
      <p:grpSp>
        <p:nvGrpSpPr>
          <p:cNvPr id="23" name="Group 22">
            <a:extLst>
              <a:ext uri="{FF2B5EF4-FFF2-40B4-BE49-F238E27FC236}">
                <a16:creationId xmlns:a16="http://schemas.microsoft.com/office/drawing/2014/main" id="{73BA7AAB-9145-7C19-A710-999470CEFF56}"/>
              </a:ext>
            </a:extLst>
          </p:cNvPr>
          <p:cNvGrpSpPr/>
          <p:nvPr/>
        </p:nvGrpSpPr>
        <p:grpSpPr>
          <a:xfrm>
            <a:off x="4079275" y="4079508"/>
            <a:ext cx="20520" cy="30240"/>
            <a:chOff x="4079275" y="4079508"/>
            <a:chExt cx="20520" cy="30240"/>
          </a:xfrm>
        </p:grpSpPr>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46C63EF8-D311-586F-69F5-0B8292EF2BC5}"/>
                    </a:ext>
                  </a:extLst>
                </p14:cNvPr>
                <p14:cNvContentPartPr/>
                <p14:nvPr/>
              </p14:nvContentPartPr>
              <p14:xfrm>
                <a:off x="4099075" y="4109388"/>
                <a:ext cx="360" cy="360"/>
              </p14:xfrm>
            </p:contentPart>
          </mc:Choice>
          <mc:Fallback>
            <p:pic>
              <p:nvPicPr>
                <p:cNvPr id="20" name="Ink 19">
                  <a:extLst>
                    <a:ext uri="{FF2B5EF4-FFF2-40B4-BE49-F238E27FC236}">
                      <a16:creationId xmlns:a16="http://schemas.microsoft.com/office/drawing/2014/main" id="{46C63EF8-D311-586F-69F5-0B8292EF2BC5}"/>
                    </a:ext>
                  </a:extLst>
                </p:cNvPr>
                <p:cNvPicPr/>
                <p:nvPr/>
              </p:nvPicPr>
              <p:blipFill>
                <a:blip r:embed="rId16"/>
                <a:stretch>
                  <a:fillRect/>
                </a:stretch>
              </p:blipFill>
              <p:spPr>
                <a:xfrm>
                  <a:off x="4063435" y="407338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6BE4E205-7F36-E8A3-9CE1-E0DC78014540}"/>
                    </a:ext>
                  </a:extLst>
                </p14:cNvPr>
                <p14:cNvContentPartPr/>
                <p14:nvPr/>
              </p14:nvContentPartPr>
              <p14:xfrm>
                <a:off x="4097635" y="4109388"/>
                <a:ext cx="2160" cy="360"/>
              </p14:xfrm>
            </p:contentPart>
          </mc:Choice>
          <mc:Fallback>
            <p:pic>
              <p:nvPicPr>
                <p:cNvPr id="21" name="Ink 20">
                  <a:extLst>
                    <a:ext uri="{FF2B5EF4-FFF2-40B4-BE49-F238E27FC236}">
                      <a16:creationId xmlns:a16="http://schemas.microsoft.com/office/drawing/2014/main" id="{6BE4E205-7F36-E8A3-9CE1-E0DC78014540}"/>
                    </a:ext>
                  </a:extLst>
                </p:cNvPr>
                <p:cNvPicPr/>
                <p:nvPr/>
              </p:nvPicPr>
              <p:blipFill>
                <a:blip r:embed="rId18"/>
                <a:stretch>
                  <a:fillRect/>
                </a:stretch>
              </p:blipFill>
              <p:spPr>
                <a:xfrm>
                  <a:off x="4061635" y="4073388"/>
                  <a:ext cx="73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9535988D-DD8F-4D03-D673-9C9103351CBD}"/>
                    </a:ext>
                  </a:extLst>
                </p14:cNvPr>
                <p14:cNvContentPartPr/>
                <p14:nvPr/>
              </p14:nvContentPartPr>
              <p14:xfrm>
                <a:off x="4079275" y="4079508"/>
                <a:ext cx="360" cy="360"/>
              </p14:xfrm>
            </p:contentPart>
          </mc:Choice>
          <mc:Fallback>
            <p:pic>
              <p:nvPicPr>
                <p:cNvPr id="22" name="Ink 21">
                  <a:extLst>
                    <a:ext uri="{FF2B5EF4-FFF2-40B4-BE49-F238E27FC236}">
                      <a16:creationId xmlns:a16="http://schemas.microsoft.com/office/drawing/2014/main" id="{9535988D-DD8F-4D03-D673-9C9103351CBD}"/>
                    </a:ext>
                  </a:extLst>
                </p:cNvPr>
                <p:cNvPicPr/>
                <p:nvPr/>
              </p:nvPicPr>
              <p:blipFill>
                <a:blip r:embed="rId16"/>
                <a:stretch>
                  <a:fillRect/>
                </a:stretch>
              </p:blipFill>
              <p:spPr>
                <a:xfrm>
                  <a:off x="4043635" y="4043508"/>
                  <a:ext cx="72000" cy="72000"/>
                </a:xfrm>
                <a:prstGeom prst="rect">
                  <a:avLst/>
                </a:prstGeom>
              </p:spPr>
            </p:pic>
          </mc:Fallback>
        </mc:AlternateContent>
      </p:grpSp>
      <p:graphicFrame>
        <p:nvGraphicFramePr>
          <p:cNvPr id="24" name="Table 23">
            <a:extLst>
              <a:ext uri="{FF2B5EF4-FFF2-40B4-BE49-F238E27FC236}">
                <a16:creationId xmlns:a16="http://schemas.microsoft.com/office/drawing/2014/main" id="{BB9A3AC1-CC0D-98AE-B7FC-6EF773C0C0CE}"/>
              </a:ext>
            </a:extLst>
          </p:cNvPr>
          <p:cNvGraphicFramePr>
            <a:graphicFrameLocks noGrp="1"/>
          </p:cNvGraphicFramePr>
          <p:nvPr>
            <p:extLst>
              <p:ext uri="{D42A27DB-BD31-4B8C-83A1-F6EECF244321}">
                <p14:modId xmlns:p14="http://schemas.microsoft.com/office/powerpoint/2010/main" val="2243772899"/>
              </p:ext>
            </p:extLst>
          </p:nvPr>
        </p:nvGraphicFramePr>
        <p:xfrm>
          <a:off x="7175075" y="2486381"/>
          <a:ext cx="1793160" cy="1554480"/>
        </p:xfrm>
        <a:graphic>
          <a:graphicData uri="http://schemas.openxmlformats.org/drawingml/2006/table">
            <a:tbl>
              <a:tblPr firstRow="1" bandRow="1">
                <a:tableStyleId>{C083E6E3-FA7D-4D7B-A595-EF9225AFEA82}</a:tableStyleId>
              </a:tblPr>
              <a:tblGrid>
                <a:gridCol w="1793160">
                  <a:extLst>
                    <a:ext uri="{9D8B030D-6E8A-4147-A177-3AD203B41FA5}">
                      <a16:colId xmlns:a16="http://schemas.microsoft.com/office/drawing/2014/main" val="795467304"/>
                    </a:ext>
                  </a:extLst>
                </a:gridCol>
              </a:tblGrid>
              <a:tr h="181911">
                <a:tc>
                  <a:txBody>
                    <a:bodyPr/>
                    <a:lstStyle/>
                    <a:p>
                      <a:r>
                        <a:rPr lang="en-US" sz="1100" dirty="0"/>
                        <a:t>Orbit</a:t>
                      </a:r>
                    </a:p>
                  </a:txBody>
                  <a:tcPr/>
                </a:tc>
                <a:extLst>
                  <a:ext uri="{0D108BD9-81ED-4DB2-BD59-A6C34878D82A}">
                    <a16:rowId xmlns:a16="http://schemas.microsoft.com/office/drawing/2014/main" val="3744528183"/>
                  </a:ext>
                </a:extLst>
              </a:tr>
              <a:tr h="18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GTO</a:t>
                      </a:r>
                    </a:p>
                  </a:txBody>
                  <a:tcPr/>
                </a:tc>
                <a:extLst>
                  <a:ext uri="{0D108BD9-81ED-4DB2-BD59-A6C34878D82A}">
                    <a16:rowId xmlns:a16="http://schemas.microsoft.com/office/drawing/2014/main" val="1782678841"/>
                  </a:ext>
                </a:extLst>
              </a:tr>
              <a:tr h="18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HED</a:t>
                      </a:r>
                    </a:p>
                  </a:txBody>
                  <a:tcPr/>
                </a:tc>
                <a:extLst>
                  <a:ext uri="{0D108BD9-81ED-4DB2-BD59-A6C34878D82A}">
                    <a16:rowId xmlns:a16="http://schemas.microsoft.com/office/drawing/2014/main" val="514721294"/>
                  </a:ext>
                </a:extLst>
              </a:tr>
              <a:tr h="18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LEO</a:t>
                      </a:r>
                    </a:p>
                  </a:txBody>
                  <a:tcPr/>
                </a:tc>
                <a:extLst>
                  <a:ext uri="{0D108BD9-81ED-4DB2-BD59-A6C34878D82A}">
                    <a16:rowId xmlns:a16="http://schemas.microsoft.com/office/drawing/2014/main" val="1024661910"/>
                  </a:ext>
                </a:extLst>
              </a:tr>
              <a:tr h="18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LEO (ISS)</a:t>
                      </a:r>
                    </a:p>
                  </a:txBody>
                  <a:tcPr/>
                </a:tc>
                <a:extLst>
                  <a:ext uri="{0D108BD9-81ED-4DB2-BD59-A6C34878D82A}">
                    <a16:rowId xmlns:a16="http://schemas.microsoft.com/office/drawing/2014/main" val="346402661"/>
                  </a:ext>
                </a:extLst>
              </a:tr>
              <a:tr h="18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MEO</a:t>
                      </a:r>
                    </a:p>
                  </a:txBody>
                  <a:tcPr/>
                </a:tc>
                <a:extLst>
                  <a:ext uri="{0D108BD9-81ED-4DB2-BD59-A6C34878D82A}">
                    <a16:rowId xmlns:a16="http://schemas.microsoft.com/office/drawing/2014/main" val="2043210574"/>
                  </a:ext>
                </a:extLst>
              </a:tr>
            </a:tbl>
          </a:graphicData>
        </a:graphic>
      </p:graphicFrame>
      <p:sp>
        <p:nvSpPr>
          <p:cNvPr id="26" name="TextBox 25">
            <a:extLst>
              <a:ext uri="{FF2B5EF4-FFF2-40B4-BE49-F238E27FC236}">
                <a16:creationId xmlns:a16="http://schemas.microsoft.com/office/drawing/2014/main" id="{D8187D9F-F9B8-B0D7-33CC-12DFBBAA07F6}"/>
              </a:ext>
            </a:extLst>
          </p:cNvPr>
          <p:cNvSpPr txBox="1"/>
          <p:nvPr/>
        </p:nvSpPr>
        <p:spPr>
          <a:xfrm>
            <a:off x="6972772" y="4141345"/>
            <a:ext cx="2013804" cy="2492990"/>
          </a:xfrm>
          <a:prstGeom prst="rect">
            <a:avLst/>
          </a:prstGeom>
          <a:noFill/>
        </p:spPr>
        <p:txBody>
          <a:bodyPr wrap="square">
            <a:spAutoFit/>
          </a:bodyPr>
          <a:lstStyle/>
          <a:p>
            <a:r>
              <a:rPr lang="en-US" sz="1200" dirty="0"/>
              <a:t>Customers</a:t>
            </a:r>
          </a:p>
          <a:p>
            <a:r>
              <a:rPr lang="en-US" sz="1200" dirty="0" err="1"/>
              <a:t>AsiaSat</a:t>
            </a:r>
            <a:endParaRPr lang="en-US" sz="1200" dirty="0"/>
          </a:p>
          <a:p>
            <a:r>
              <a:rPr lang="en-US" sz="1200" dirty="0"/>
              <a:t> </a:t>
            </a:r>
            <a:r>
              <a:rPr lang="en-US" sz="1200" dirty="0" err="1"/>
              <a:t>Bulsatcom</a:t>
            </a:r>
            <a:endParaRPr lang="en-US" sz="1200" dirty="0"/>
          </a:p>
          <a:p>
            <a:r>
              <a:rPr lang="en-US" sz="1200" dirty="0"/>
              <a:t> CONAE</a:t>
            </a:r>
          </a:p>
          <a:p>
            <a:r>
              <a:rPr lang="en-US" sz="1200" dirty="0"/>
              <a:t>CONAE, Planet10, SpaceX </a:t>
            </a:r>
          </a:p>
          <a:p>
            <a:r>
              <a:rPr lang="en-US" sz="1200" dirty="0"/>
              <a:t>Canadian Space Agency (CSA)</a:t>
            </a:r>
          </a:p>
          <a:p>
            <a:r>
              <a:rPr lang="en-US" sz="1200" dirty="0"/>
              <a:t>EchoStar</a:t>
            </a:r>
          </a:p>
          <a:p>
            <a:r>
              <a:rPr lang="en-US" sz="1200" dirty="0"/>
              <a:t>Es </a:t>
            </a:r>
            <a:r>
              <a:rPr lang="en-US" sz="1200" dirty="0" err="1"/>
              <a:t>hailSat</a:t>
            </a:r>
            <a:endParaRPr lang="en-US" sz="1200" dirty="0"/>
          </a:p>
          <a:p>
            <a:r>
              <a:rPr lang="en-US" sz="1200" dirty="0" err="1"/>
              <a:t>Hisdesat</a:t>
            </a:r>
            <a:r>
              <a:rPr lang="en-US" sz="1200" dirty="0"/>
              <a:t> </a:t>
            </a:r>
            <a:r>
              <a:rPr lang="en-US" sz="1200" dirty="0" err="1"/>
              <a:t>exactEarth</a:t>
            </a:r>
            <a:r>
              <a:rPr lang="en-US" sz="1200" dirty="0"/>
              <a:t> SpaceX</a:t>
            </a:r>
          </a:p>
          <a:p>
            <a:r>
              <a:rPr lang="en-US" sz="1200" dirty="0"/>
              <a:t>Hispasat </a:t>
            </a:r>
            <a:r>
              <a:rPr lang="en-US" sz="1200" dirty="0" err="1"/>
              <a:t>NovaWurks</a:t>
            </a:r>
            <a:r>
              <a:rPr lang="en-US" sz="1200" dirty="0"/>
              <a:t> Inmarsat Intelsat Iridium Communications </a:t>
            </a:r>
            <a:r>
              <a:rPr lang="en-US" sz="1200" dirty="0" err="1"/>
              <a:t>Trifum</a:t>
            </a:r>
            <a:r>
              <a:rPr lang="en-US" sz="1200" dirty="0"/>
              <a:t> </a:t>
            </a:r>
            <a:r>
              <a:rPr lang="en-US" sz="1200" dirty="0" err="1"/>
              <a:t>Communistinne</a:t>
            </a:r>
            <a:r>
              <a:rPr lang="en-US" sz="1200" dirty="0"/>
              <a:t> OF MASA</a:t>
            </a:r>
          </a:p>
        </p:txBody>
      </p:sp>
      <p:sp>
        <p:nvSpPr>
          <p:cNvPr id="28" name="TextBox 27">
            <a:extLst>
              <a:ext uri="{FF2B5EF4-FFF2-40B4-BE49-F238E27FC236}">
                <a16:creationId xmlns:a16="http://schemas.microsoft.com/office/drawing/2014/main" id="{9069F35D-C0D9-DE32-B01F-001D878C3046}"/>
              </a:ext>
            </a:extLst>
          </p:cNvPr>
          <p:cNvSpPr txBox="1"/>
          <p:nvPr/>
        </p:nvSpPr>
        <p:spPr>
          <a:xfrm>
            <a:off x="9970026" y="3429000"/>
            <a:ext cx="1957368" cy="2031325"/>
          </a:xfrm>
          <a:prstGeom prst="rect">
            <a:avLst/>
          </a:prstGeom>
          <a:noFill/>
        </p:spPr>
        <p:txBody>
          <a:bodyPr wrap="square">
            <a:spAutoFit/>
          </a:bodyPr>
          <a:lstStyle/>
          <a:p>
            <a:r>
              <a:rPr lang="en-US" b="0" i="0" dirty="0">
                <a:solidFill>
                  <a:srgbClr val="1F1F1F"/>
                </a:solidFill>
                <a:effectLst/>
                <a:latin typeface="Arial" panose="020B0604020202020204" pitchFamily="34" charset="0"/>
              </a:rPr>
              <a:t>Booster Version</a:t>
            </a:r>
          </a:p>
          <a:p>
            <a:r>
              <a:rPr lang="pt-BR" dirty="0"/>
              <a:t>F9 84 81039.2</a:t>
            </a:r>
          </a:p>
          <a:p>
            <a:r>
              <a:rPr lang="pt-BR" dirty="0"/>
              <a:t>F9 84 81040.2</a:t>
            </a:r>
          </a:p>
          <a:p>
            <a:r>
              <a:rPr lang="pt-BR" dirty="0"/>
              <a:t>F9 B4 81041.2</a:t>
            </a:r>
          </a:p>
          <a:p>
            <a:r>
              <a:rPr lang="pt-BR" dirty="0"/>
              <a:t>F9 84 81043.2</a:t>
            </a:r>
          </a:p>
          <a:p>
            <a:r>
              <a:rPr lang="pt-BR" dirty="0"/>
              <a:t>F9 84 81039.1</a:t>
            </a:r>
          </a:p>
          <a:p>
            <a:r>
              <a:rPr lang="pt-BR" dirty="0"/>
              <a:t>FORA A104 1</a:t>
            </a:r>
            <a:endParaRPr lang="en-US" dirty="0"/>
          </a:p>
        </p:txBody>
      </p:sp>
      <p:sp>
        <p:nvSpPr>
          <p:cNvPr id="30" name="TextBox 29">
            <a:extLst>
              <a:ext uri="{FF2B5EF4-FFF2-40B4-BE49-F238E27FC236}">
                <a16:creationId xmlns:a16="http://schemas.microsoft.com/office/drawing/2014/main" id="{8D0B444A-CA9D-42C6-2EFF-AADE392DF133}"/>
              </a:ext>
            </a:extLst>
          </p:cNvPr>
          <p:cNvSpPr txBox="1"/>
          <p:nvPr/>
        </p:nvSpPr>
        <p:spPr>
          <a:xfrm>
            <a:off x="9970026" y="1497457"/>
            <a:ext cx="2131538" cy="923330"/>
          </a:xfrm>
          <a:prstGeom prst="rect">
            <a:avLst/>
          </a:prstGeom>
          <a:noFill/>
        </p:spPr>
        <p:txBody>
          <a:bodyPr wrap="square">
            <a:spAutoFit/>
          </a:bodyPr>
          <a:lstStyle/>
          <a:p>
            <a:r>
              <a:rPr lang="en-US" dirty="0">
                <a:latin typeface="Algerian" panose="04020705040A02060702" pitchFamily="82" charset="0"/>
              </a:rPr>
              <a:t>620K</a:t>
            </a:r>
          </a:p>
          <a:p>
            <a:r>
              <a:rPr lang="en-US" dirty="0">
                <a:latin typeface="Algerian" panose="04020705040A02060702" pitchFamily="82" charset="0"/>
              </a:rPr>
              <a:t>PAYLOAD_MASS_KG</a:t>
            </a:r>
          </a:p>
        </p:txBody>
      </p:sp>
      <p:pic>
        <p:nvPicPr>
          <p:cNvPr id="32" name="Picture 31">
            <a:extLst>
              <a:ext uri="{FF2B5EF4-FFF2-40B4-BE49-F238E27FC236}">
                <a16:creationId xmlns:a16="http://schemas.microsoft.com/office/drawing/2014/main" id="{68923DAE-359A-4C7B-12F6-6E37F3095282}"/>
              </a:ext>
            </a:extLst>
          </p:cNvPr>
          <p:cNvPicPr>
            <a:picLocks noChangeAspect="1"/>
          </p:cNvPicPr>
          <p:nvPr/>
        </p:nvPicPr>
        <p:blipFill>
          <a:blip r:embed="rId2">
            <a:extLst>
              <a:ext uri="{28A0092B-C50C-407E-A947-70E740481C1C}">
                <a14:useLocalDpi xmlns:a14="http://schemas.microsoft.com/office/drawing/2010/main" val="0"/>
              </a:ext>
            </a:extLst>
          </a:blip>
          <a:srcRect l="62587" t="28348" r="23695" b="55105"/>
          <a:stretch>
            <a:fillRect/>
          </a:stretch>
        </p:blipFill>
        <p:spPr>
          <a:xfrm>
            <a:off x="6906040" y="1608685"/>
            <a:ext cx="1460430" cy="923040"/>
          </a:xfrm>
          <a:prstGeom prst="rect">
            <a:avLst/>
          </a:prstGeom>
        </p:spPr>
      </p:pic>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FD1B4251-1DC1-B607-FB1F-E804C2F5015E}"/>
                  </a:ext>
                </a:extLst>
              </p14:cNvPr>
              <p14:cNvContentPartPr/>
              <p14:nvPr/>
            </p14:nvContentPartPr>
            <p14:xfrm>
              <a:off x="6736833" y="1640905"/>
              <a:ext cx="214560" cy="184320"/>
            </p14:xfrm>
          </p:contentPart>
        </mc:Choice>
        <mc:Fallback>
          <p:pic>
            <p:nvPicPr>
              <p:cNvPr id="33" name="Ink 32">
                <a:extLst>
                  <a:ext uri="{FF2B5EF4-FFF2-40B4-BE49-F238E27FC236}">
                    <a16:creationId xmlns:a16="http://schemas.microsoft.com/office/drawing/2014/main" id="{FD1B4251-1DC1-B607-FB1F-E804C2F5015E}"/>
                  </a:ext>
                </a:extLst>
              </p:cNvPr>
              <p:cNvPicPr/>
              <p:nvPr/>
            </p:nvPicPr>
            <p:blipFill>
              <a:blip r:embed="rId21"/>
              <a:stretch>
                <a:fillRect/>
              </a:stretch>
            </p:blipFill>
            <p:spPr>
              <a:xfrm>
                <a:off x="6701193" y="1604905"/>
                <a:ext cx="2862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6BD416D7-FD60-F4E3-1F6B-9033B985FAB4}"/>
                  </a:ext>
                </a:extLst>
              </p14:cNvPr>
              <p14:cNvContentPartPr/>
              <p14:nvPr/>
            </p14:nvContentPartPr>
            <p14:xfrm>
              <a:off x="6772113" y="1558825"/>
              <a:ext cx="306000" cy="290160"/>
            </p14:xfrm>
          </p:contentPart>
        </mc:Choice>
        <mc:Fallback>
          <p:pic>
            <p:nvPicPr>
              <p:cNvPr id="34" name="Ink 33">
                <a:extLst>
                  <a:ext uri="{FF2B5EF4-FFF2-40B4-BE49-F238E27FC236}">
                    <a16:creationId xmlns:a16="http://schemas.microsoft.com/office/drawing/2014/main" id="{6BD416D7-FD60-F4E3-1F6B-9033B985FAB4}"/>
                  </a:ext>
                </a:extLst>
              </p:cNvPr>
              <p:cNvPicPr/>
              <p:nvPr/>
            </p:nvPicPr>
            <p:blipFill>
              <a:blip r:embed="rId23"/>
              <a:stretch>
                <a:fillRect/>
              </a:stretch>
            </p:blipFill>
            <p:spPr>
              <a:xfrm>
                <a:off x="6736113" y="1522825"/>
                <a:ext cx="377640" cy="361800"/>
              </a:xfrm>
              <a:prstGeom prst="rect">
                <a:avLst/>
              </a:prstGeom>
            </p:spPr>
          </p:pic>
        </mc:Fallback>
      </mc:AlternateContent>
    </p:spTree>
    <p:extLst>
      <p:ext uri="{BB962C8B-B14F-4D97-AF65-F5344CB8AC3E}">
        <p14:creationId xmlns:p14="http://schemas.microsoft.com/office/powerpoint/2010/main" val="2294926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9982B-EF50-8D99-8573-00BDBD1ACFB2}"/>
              </a:ext>
            </a:extLst>
          </p:cNvPr>
          <p:cNvSpPr txBox="1"/>
          <p:nvPr/>
        </p:nvSpPr>
        <p:spPr>
          <a:xfrm>
            <a:off x="0" y="188451"/>
            <a:ext cx="12192000" cy="646331"/>
          </a:xfrm>
          <a:prstGeom prst="rect">
            <a:avLst/>
          </a:prstGeom>
          <a:noFill/>
        </p:spPr>
        <p:txBody>
          <a:bodyPr wrap="square">
            <a:spAutoFit/>
          </a:bodyPr>
          <a:lstStyle/>
          <a:p>
            <a:r>
              <a:rPr lang="en-US" sz="3600" dirty="0">
                <a:latin typeface="Algerian" panose="04020705040A02060702" pitchFamily="82" charset="0"/>
              </a:rPr>
              <a:t>Basic Decision Tree Construction</a:t>
            </a:r>
          </a:p>
        </p:txBody>
      </p:sp>
      <p:sp>
        <p:nvSpPr>
          <p:cNvPr id="5" name="TextBox 4">
            <a:extLst>
              <a:ext uri="{FF2B5EF4-FFF2-40B4-BE49-F238E27FC236}">
                <a16:creationId xmlns:a16="http://schemas.microsoft.com/office/drawing/2014/main" id="{13F4E918-EE1B-5BFF-CC6C-D0BEAD0129C1}"/>
              </a:ext>
            </a:extLst>
          </p:cNvPr>
          <p:cNvSpPr txBox="1"/>
          <p:nvPr/>
        </p:nvSpPr>
        <p:spPr>
          <a:xfrm>
            <a:off x="-1" y="834782"/>
            <a:ext cx="12086897" cy="923330"/>
          </a:xfrm>
          <a:prstGeom prst="rect">
            <a:avLst/>
          </a:prstGeom>
          <a:noFill/>
        </p:spPr>
        <p:txBody>
          <a:bodyPr wrap="square">
            <a:spAutoFit/>
          </a:bodyPr>
          <a:lstStyle/>
          <a:p>
            <a:r>
              <a:rPr lang="en-US" b="0" i="0" dirty="0">
                <a:solidFill>
                  <a:srgbClr val="1F1F1F"/>
                </a:solidFill>
                <a:effectLst/>
                <a:latin typeface="Arial" panose="020B0604020202020204" pitchFamily="34" charset="0"/>
              </a:rPr>
              <a:t>Decision Tree has been constructed, with Decision Tree Model. We see that we have reached Gini impurity almost near to 0 via this tree model. From this we can determine the correct combination of conditions where the probability of the success will be highest.</a:t>
            </a:r>
            <a:endParaRPr lang="en-US" dirty="0"/>
          </a:p>
        </p:txBody>
      </p:sp>
      <p:pic>
        <p:nvPicPr>
          <p:cNvPr id="10" name="Picture 9">
            <a:extLst>
              <a:ext uri="{FF2B5EF4-FFF2-40B4-BE49-F238E27FC236}">
                <a16:creationId xmlns:a16="http://schemas.microsoft.com/office/drawing/2014/main" id="{FE2C7839-3F74-7461-7310-D18DF16A3654}"/>
              </a:ext>
            </a:extLst>
          </p:cNvPr>
          <p:cNvPicPr>
            <a:picLocks noChangeAspect="1"/>
          </p:cNvPicPr>
          <p:nvPr/>
        </p:nvPicPr>
        <p:blipFill>
          <a:blip r:embed="rId2">
            <a:extLst>
              <a:ext uri="{28A0092B-C50C-407E-A947-70E740481C1C}">
                <a14:useLocalDpi xmlns:a14="http://schemas.microsoft.com/office/drawing/2010/main" val="0"/>
              </a:ext>
            </a:extLst>
          </a:blip>
          <a:srcRect l="23276" t="12374" r="34808" b="44673"/>
          <a:stretch>
            <a:fillRect/>
          </a:stretch>
        </p:blipFill>
        <p:spPr>
          <a:xfrm>
            <a:off x="2175642" y="1873469"/>
            <a:ext cx="3237186" cy="1809431"/>
          </a:xfrm>
          <a:prstGeom prst="rect">
            <a:avLst/>
          </a:prstGeom>
        </p:spPr>
      </p:pic>
      <p:pic>
        <p:nvPicPr>
          <p:cNvPr id="14" name="Picture 13">
            <a:extLst>
              <a:ext uri="{FF2B5EF4-FFF2-40B4-BE49-F238E27FC236}">
                <a16:creationId xmlns:a16="http://schemas.microsoft.com/office/drawing/2014/main" id="{6D2798E1-035F-41D4-77E6-0DEC6FE1AC7A}"/>
              </a:ext>
            </a:extLst>
          </p:cNvPr>
          <p:cNvPicPr>
            <a:picLocks noChangeAspect="1"/>
          </p:cNvPicPr>
          <p:nvPr/>
        </p:nvPicPr>
        <p:blipFill>
          <a:blip r:embed="rId2">
            <a:extLst>
              <a:ext uri="{28A0092B-C50C-407E-A947-70E740481C1C}">
                <a14:useLocalDpi xmlns:a14="http://schemas.microsoft.com/office/drawing/2010/main" val="0"/>
              </a:ext>
            </a:extLst>
          </a:blip>
          <a:srcRect t="54053" r="38743"/>
          <a:stretch>
            <a:fillRect/>
          </a:stretch>
        </p:blipFill>
        <p:spPr>
          <a:xfrm>
            <a:off x="325821" y="3682900"/>
            <a:ext cx="4750676" cy="2654838"/>
          </a:xfrm>
          <a:prstGeom prst="rect">
            <a:avLst/>
          </a:prstGeom>
        </p:spPr>
      </p:pic>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9CC6D66F-6E2B-1AFF-581E-5E44279B8488}"/>
                  </a:ext>
                </a:extLst>
              </p14:cNvPr>
              <p14:cNvContentPartPr/>
              <p14:nvPr/>
            </p14:nvContentPartPr>
            <p14:xfrm>
              <a:off x="2858193" y="4611985"/>
              <a:ext cx="397080" cy="183240"/>
            </p14:xfrm>
          </p:contentPart>
        </mc:Choice>
        <mc:Fallback>
          <p:pic>
            <p:nvPicPr>
              <p:cNvPr id="19" name="Ink 18">
                <a:extLst>
                  <a:ext uri="{FF2B5EF4-FFF2-40B4-BE49-F238E27FC236}">
                    <a16:creationId xmlns:a16="http://schemas.microsoft.com/office/drawing/2014/main" id="{9CC6D66F-6E2B-1AFF-581E-5E44279B8488}"/>
                  </a:ext>
                </a:extLst>
              </p:cNvPr>
              <p:cNvPicPr/>
              <p:nvPr/>
            </p:nvPicPr>
            <p:blipFill>
              <a:blip r:embed="rId4"/>
              <a:stretch>
                <a:fillRect/>
              </a:stretch>
            </p:blipFill>
            <p:spPr>
              <a:xfrm>
                <a:off x="2822553" y="4575985"/>
                <a:ext cx="4687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81129320-2C53-D2A8-0DA8-86AD170D2211}"/>
                  </a:ext>
                </a:extLst>
              </p14:cNvPr>
              <p14:cNvContentPartPr/>
              <p14:nvPr/>
            </p14:nvContentPartPr>
            <p14:xfrm>
              <a:off x="3339153" y="4192945"/>
              <a:ext cx="464040" cy="119880"/>
            </p14:xfrm>
          </p:contentPart>
        </mc:Choice>
        <mc:Fallback>
          <p:pic>
            <p:nvPicPr>
              <p:cNvPr id="20" name="Ink 19">
                <a:extLst>
                  <a:ext uri="{FF2B5EF4-FFF2-40B4-BE49-F238E27FC236}">
                    <a16:creationId xmlns:a16="http://schemas.microsoft.com/office/drawing/2014/main" id="{81129320-2C53-D2A8-0DA8-86AD170D2211}"/>
                  </a:ext>
                </a:extLst>
              </p:cNvPr>
              <p:cNvPicPr/>
              <p:nvPr/>
            </p:nvPicPr>
            <p:blipFill>
              <a:blip r:embed="rId6"/>
              <a:stretch>
                <a:fillRect/>
              </a:stretch>
            </p:blipFill>
            <p:spPr>
              <a:xfrm>
                <a:off x="3303153" y="4157305"/>
                <a:ext cx="535680" cy="191520"/>
              </a:xfrm>
              <a:prstGeom prst="rect">
                <a:avLst/>
              </a:prstGeom>
            </p:spPr>
          </p:pic>
        </mc:Fallback>
      </mc:AlternateContent>
      <p:grpSp>
        <p:nvGrpSpPr>
          <p:cNvPr id="23" name="Group 22">
            <a:extLst>
              <a:ext uri="{FF2B5EF4-FFF2-40B4-BE49-F238E27FC236}">
                <a16:creationId xmlns:a16="http://schemas.microsoft.com/office/drawing/2014/main" id="{23D17B35-4C8E-C410-854F-40AA064303CD}"/>
              </a:ext>
            </a:extLst>
          </p:cNvPr>
          <p:cNvGrpSpPr/>
          <p:nvPr/>
        </p:nvGrpSpPr>
        <p:grpSpPr>
          <a:xfrm>
            <a:off x="3567393" y="3323185"/>
            <a:ext cx="891000" cy="817920"/>
            <a:chOff x="3567393" y="3323185"/>
            <a:chExt cx="891000" cy="817920"/>
          </a:xfrm>
        </p:grpSpPr>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802A3D79-3764-2060-AE31-31E1215BABDA}"/>
                    </a:ext>
                  </a:extLst>
                </p14:cNvPr>
                <p14:cNvContentPartPr/>
                <p14:nvPr/>
              </p14:nvContentPartPr>
              <p14:xfrm>
                <a:off x="3567393" y="3323185"/>
                <a:ext cx="891000" cy="817920"/>
              </p14:xfrm>
            </p:contentPart>
          </mc:Choice>
          <mc:Fallback>
            <p:pic>
              <p:nvPicPr>
                <p:cNvPr id="21" name="Ink 20">
                  <a:extLst>
                    <a:ext uri="{FF2B5EF4-FFF2-40B4-BE49-F238E27FC236}">
                      <a16:creationId xmlns:a16="http://schemas.microsoft.com/office/drawing/2014/main" id="{802A3D79-3764-2060-AE31-31E1215BABDA}"/>
                    </a:ext>
                  </a:extLst>
                </p:cNvPr>
                <p:cNvPicPr/>
                <p:nvPr/>
              </p:nvPicPr>
              <p:blipFill>
                <a:blip r:embed="rId8"/>
                <a:stretch>
                  <a:fillRect/>
                </a:stretch>
              </p:blipFill>
              <p:spPr>
                <a:xfrm>
                  <a:off x="3531393" y="3287545"/>
                  <a:ext cx="962640" cy="889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462F7C31-91B9-B853-5BF4-3A1557A04977}"/>
                    </a:ext>
                  </a:extLst>
                </p14:cNvPr>
                <p14:cNvContentPartPr/>
                <p14:nvPr/>
              </p14:nvContentPartPr>
              <p14:xfrm>
                <a:off x="3964473" y="3877945"/>
                <a:ext cx="29160" cy="10440"/>
              </p14:xfrm>
            </p:contentPart>
          </mc:Choice>
          <mc:Fallback>
            <p:pic>
              <p:nvPicPr>
                <p:cNvPr id="22" name="Ink 21">
                  <a:extLst>
                    <a:ext uri="{FF2B5EF4-FFF2-40B4-BE49-F238E27FC236}">
                      <a16:creationId xmlns:a16="http://schemas.microsoft.com/office/drawing/2014/main" id="{462F7C31-91B9-B853-5BF4-3A1557A04977}"/>
                    </a:ext>
                  </a:extLst>
                </p:cNvPr>
                <p:cNvPicPr/>
                <p:nvPr/>
              </p:nvPicPr>
              <p:blipFill>
                <a:blip r:embed="rId10"/>
                <a:stretch>
                  <a:fillRect/>
                </a:stretch>
              </p:blipFill>
              <p:spPr>
                <a:xfrm>
                  <a:off x="3928833" y="3841945"/>
                  <a:ext cx="100800" cy="82080"/>
                </a:xfrm>
                <a:prstGeom prst="rect">
                  <a:avLst/>
                </a:prstGeom>
              </p:spPr>
            </p:pic>
          </mc:Fallback>
        </mc:AlternateContent>
      </p:grpSp>
      <p:grpSp>
        <p:nvGrpSpPr>
          <p:cNvPr id="26" name="Group 25">
            <a:extLst>
              <a:ext uri="{FF2B5EF4-FFF2-40B4-BE49-F238E27FC236}">
                <a16:creationId xmlns:a16="http://schemas.microsoft.com/office/drawing/2014/main" id="{A7FB081C-0AF2-1A34-85D0-4AA04881F1C1}"/>
              </a:ext>
            </a:extLst>
          </p:cNvPr>
          <p:cNvGrpSpPr/>
          <p:nvPr/>
        </p:nvGrpSpPr>
        <p:grpSpPr>
          <a:xfrm>
            <a:off x="4288473" y="2195665"/>
            <a:ext cx="1225080" cy="900360"/>
            <a:chOff x="4288473" y="2195665"/>
            <a:chExt cx="1225080" cy="900360"/>
          </a:xfrm>
        </p:grpSpPr>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F1F97F9F-AAE5-4706-BCE4-BD860AB4AA3C}"/>
                    </a:ext>
                  </a:extLst>
                </p14:cNvPr>
                <p14:cNvContentPartPr/>
                <p14:nvPr/>
              </p14:nvContentPartPr>
              <p14:xfrm>
                <a:off x="4412313" y="2195665"/>
                <a:ext cx="1101240" cy="858960"/>
              </p14:xfrm>
            </p:contentPart>
          </mc:Choice>
          <mc:Fallback>
            <p:pic>
              <p:nvPicPr>
                <p:cNvPr id="15" name="Ink 14">
                  <a:extLst>
                    <a:ext uri="{FF2B5EF4-FFF2-40B4-BE49-F238E27FC236}">
                      <a16:creationId xmlns:a16="http://schemas.microsoft.com/office/drawing/2014/main" id="{F1F97F9F-AAE5-4706-BCE4-BD860AB4AA3C}"/>
                    </a:ext>
                  </a:extLst>
                </p:cNvPr>
                <p:cNvPicPr/>
                <p:nvPr/>
              </p:nvPicPr>
              <p:blipFill>
                <a:blip r:embed="rId12"/>
                <a:stretch>
                  <a:fillRect/>
                </a:stretch>
              </p:blipFill>
              <p:spPr>
                <a:xfrm>
                  <a:off x="4376313" y="2160025"/>
                  <a:ext cx="1172880" cy="930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1DFF88D1-765A-A080-3BCE-832C0CCB374C}"/>
                    </a:ext>
                  </a:extLst>
                </p14:cNvPr>
                <p14:cNvContentPartPr/>
                <p14:nvPr/>
              </p14:nvContentPartPr>
              <p14:xfrm>
                <a:off x="4492593" y="2845105"/>
                <a:ext cx="270000" cy="250920"/>
              </p14:xfrm>
            </p:contentPart>
          </mc:Choice>
          <mc:Fallback>
            <p:pic>
              <p:nvPicPr>
                <p:cNvPr id="16" name="Ink 15">
                  <a:extLst>
                    <a:ext uri="{FF2B5EF4-FFF2-40B4-BE49-F238E27FC236}">
                      <a16:creationId xmlns:a16="http://schemas.microsoft.com/office/drawing/2014/main" id="{1DFF88D1-765A-A080-3BCE-832C0CCB374C}"/>
                    </a:ext>
                  </a:extLst>
                </p:cNvPr>
                <p:cNvPicPr/>
                <p:nvPr/>
              </p:nvPicPr>
              <p:blipFill>
                <a:blip r:embed="rId14"/>
                <a:stretch>
                  <a:fillRect/>
                </a:stretch>
              </p:blipFill>
              <p:spPr>
                <a:xfrm>
                  <a:off x="4456953" y="2809105"/>
                  <a:ext cx="3416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C4705F4D-A796-3DFF-8D80-75CF4C83ABC7}"/>
                    </a:ext>
                  </a:extLst>
                </p14:cNvPr>
                <p14:cNvContentPartPr/>
                <p14:nvPr/>
              </p14:nvContentPartPr>
              <p14:xfrm>
                <a:off x="4288473" y="3036985"/>
                <a:ext cx="64440" cy="55800"/>
              </p14:xfrm>
            </p:contentPart>
          </mc:Choice>
          <mc:Fallback>
            <p:pic>
              <p:nvPicPr>
                <p:cNvPr id="17" name="Ink 16">
                  <a:extLst>
                    <a:ext uri="{FF2B5EF4-FFF2-40B4-BE49-F238E27FC236}">
                      <a16:creationId xmlns:a16="http://schemas.microsoft.com/office/drawing/2014/main" id="{C4705F4D-A796-3DFF-8D80-75CF4C83ABC7}"/>
                    </a:ext>
                  </a:extLst>
                </p:cNvPr>
                <p:cNvPicPr/>
                <p:nvPr/>
              </p:nvPicPr>
              <p:blipFill>
                <a:blip r:embed="rId16"/>
                <a:stretch>
                  <a:fillRect/>
                </a:stretch>
              </p:blipFill>
              <p:spPr>
                <a:xfrm>
                  <a:off x="4252833" y="3001345"/>
                  <a:ext cx="136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a:extLst>
                    <a:ext uri="{FF2B5EF4-FFF2-40B4-BE49-F238E27FC236}">
                      <a16:creationId xmlns:a16="http://schemas.microsoft.com/office/drawing/2014/main" id="{BD210270-2010-90ED-29A7-8AEA66061BA8}"/>
                    </a:ext>
                  </a:extLst>
                </p14:cNvPr>
                <p14:cNvContentPartPr/>
                <p14:nvPr/>
              </p14:nvContentPartPr>
              <p14:xfrm>
                <a:off x="4529673" y="2730265"/>
                <a:ext cx="442080" cy="255960"/>
              </p14:xfrm>
            </p:contentPart>
          </mc:Choice>
          <mc:Fallback>
            <p:pic>
              <p:nvPicPr>
                <p:cNvPr id="24" name="Ink 23">
                  <a:extLst>
                    <a:ext uri="{FF2B5EF4-FFF2-40B4-BE49-F238E27FC236}">
                      <a16:creationId xmlns:a16="http://schemas.microsoft.com/office/drawing/2014/main" id="{BD210270-2010-90ED-29A7-8AEA66061BA8}"/>
                    </a:ext>
                  </a:extLst>
                </p:cNvPr>
                <p:cNvPicPr/>
                <p:nvPr/>
              </p:nvPicPr>
              <p:blipFill>
                <a:blip r:embed="rId18"/>
                <a:stretch>
                  <a:fillRect/>
                </a:stretch>
              </p:blipFill>
              <p:spPr>
                <a:xfrm>
                  <a:off x="4493673" y="2694265"/>
                  <a:ext cx="51372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Ink 24">
                  <a:extLst>
                    <a:ext uri="{FF2B5EF4-FFF2-40B4-BE49-F238E27FC236}">
                      <a16:creationId xmlns:a16="http://schemas.microsoft.com/office/drawing/2014/main" id="{C37096CD-5820-CE81-B2E8-5F7806EC823C}"/>
                    </a:ext>
                  </a:extLst>
                </p14:cNvPr>
                <p14:cNvContentPartPr/>
                <p14:nvPr/>
              </p14:nvContentPartPr>
              <p14:xfrm>
                <a:off x="4929993" y="2545585"/>
                <a:ext cx="208440" cy="206640"/>
              </p14:xfrm>
            </p:contentPart>
          </mc:Choice>
          <mc:Fallback>
            <p:pic>
              <p:nvPicPr>
                <p:cNvPr id="25" name="Ink 24">
                  <a:extLst>
                    <a:ext uri="{FF2B5EF4-FFF2-40B4-BE49-F238E27FC236}">
                      <a16:creationId xmlns:a16="http://schemas.microsoft.com/office/drawing/2014/main" id="{C37096CD-5820-CE81-B2E8-5F7806EC823C}"/>
                    </a:ext>
                  </a:extLst>
                </p:cNvPr>
                <p:cNvPicPr/>
                <p:nvPr/>
              </p:nvPicPr>
              <p:blipFill>
                <a:blip r:embed="rId20"/>
                <a:stretch>
                  <a:fillRect/>
                </a:stretch>
              </p:blipFill>
              <p:spPr>
                <a:xfrm>
                  <a:off x="4894353" y="2509945"/>
                  <a:ext cx="280080" cy="278280"/>
                </a:xfrm>
                <a:prstGeom prst="rect">
                  <a:avLst/>
                </a:prstGeom>
              </p:spPr>
            </p:pic>
          </mc:Fallback>
        </mc:AlternateContent>
      </p:grpSp>
      <p:pic>
        <p:nvPicPr>
          <p:cNvPr id="28" name="Picture 27">
            <a:extLst>
              <a:ext uri="{FF2B5EF4-FFF2-40B4-BE49-F238E27FC236}">
                <a16:creationId xmlns:a16="http://schemas.microsoft.com/office/drawing/2014/main" id="{2AB6185C-C416-8963-B1B7-69A4E6F7BBC3}"/>
              </a:ext>
            </a:extLst>
          </p:cNvPr>
          <p:cNvPicPr>
            <a:picLocks noChangeAspect="1"/>
          </p:cNvPicPr>
          <p:nvPr/>
        </p:nvPicPr>
        <p:blipFill>
          <a:blip r:embed="rId2">
            <a:extLst>
              <a:ext uri="{28A0092B-C50C-407E-A947-70E740481C1C}">
                <a14:useLocalDpi xmlns:a14="http://schemas.microsoft.com/office/drawing/2010/main" val="0"/>
              </a:ext>
            </a:extLst>
          </a:blip>
          <a:srcRect l="60403" t="43742" r="18456"/>
          <a:stretch>
            <a:fillRect/>
          </a:stretch>
        </p:blipFill>
        <p:spPr>
          <a:xfrm>
            <a:off x="5016359" y="3028175"/>
            <a:ext cx="2427889" cy="3309564"/>
          </a:xfrm>
          <a:prstGeom prst="rect">
            <a:avLst/>
          </a:prstGeom>
        </p:spPr>
      </p:pic>
      <p:sp>
        <p:nvSpPr>
          <p:cNvPr id="30" name="TextBox 29">
            <a:extLst>
              <a:ext uri="{FF2B5EF4-FFF2-40B4-BE49-F238E27FC236}">
                <a16:creationId xmlns:a16="http://schemas.microsoft.com/office/drawing/2014/main" id="{1538E7A5-81F6-2C2D-FB1C-A02B1CD38445}"/>
              </a:ext>
            </a:extLst>
          </p:cNvPr>
          <p:cNvSpPr txBox="1"/>
          <p:nvPr/>
        </p:nvSpPr>
        <p:spPr>
          <a:xfrm>
            <a:off x="9348952" y="5838552"/>
            <a:ext cx="3170163"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Code</a:t>
            </a:r>
          </a:p>
        </p:txBody>
      </p:sp>
    </p:spTree>
    <p:extLst>
      <p:ext uri="{BB962C8B-B14F-4D97-AF65-F5344CB8AC3E}">
        <p14:creationId xmlns:p14="http://schemas.microsoft.com/office/powerpoint/2010/main" val="3518920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7000">
              <a:schemeClr val="accent1">
                <a:lumMod val="5000"/>
                <a:lumOff val="95000"/>
              </a:schemeClr>
            </a:gs>
            <a:gs pos="32872">
              <a:srgbClr val="FAE0F1"/>
            </a:gs>
            <a:gs pos="25000">
              <a:schemeClr val="bg1"/>
            </a:gs>
            <a:gs pos="41000">
              <a:srgbClr val="F1A1D4"/>
            </a:gs>
            <a:gs pos="76000">
              <a:srgbClr val="FF0000"/>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F0CBA6-A671-07D9-1A75-FEE8F9479213}"/>
              </a:ext>
            </a:extLst>
          </p:cNvPr>
          <p:cNvSpPr/>
          <p:nvPr/>
        </p:nvSpPr>
        <p:spPr>
          <a:xfrm>
            <a:off x="-49459" y="1979013"/>
            <a:ext cx="12031541" cy="1862048"/>
          </a:xfrm>
          <a:prstGeom prst="rect">
            <a:avLst/>
          </a:prstGeom>
          <a:noFill/>
        </p:spPr>
        <p:txBody>
          <a:bodyPr wrap="square" lIns="91440" tIns="45720" rIns="91440" bIns="45720">
            <a:spAutoFit/>
          </a:bodyPr>
          <a:lstStyle/>
          <a:p>
            <a:pPr algn="ctr"/>
            <a:r>
              <a:rPr 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371207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6D8CB-F4D6-783A-999F-5057D11F4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F5C350B-5A6A-E8FA-99C7-970900803FFE}"/>
              </a:ext>
            </a:extLst>
          </p:cNvPr>
          <p:cNvSpPr txBox="1"/>
          <p:nvPr/>
        </p:nvSpPr>
        <p:spPr>
          <a:xfrm>
            <a:off x="0" y="4886960"/>
            <a:ext cx="7599680" cy="1178560"/>
          </a:xfrm>
          <a:prstGeom prst="rect">
            <a:avLst/>
          </a:prstGeom>
          <a:solidFill>
            <a:srgbClr val="FF6600"/>
          </a:solidFill>
        </p:spPr>
        <p:txBody>
          <a:bodyPr wrap="square" rtlCol="0">
            <a:spAutoFit/>
          </a:bodyPr>
          <a:lstStyle/>
          <a:p>
            <a:endParaRPr lang="en-US" dirty="0"/>
          </a:p>
        </p:txBody>
      </p:sp>
      <p:sp>
        <p:nvSpPr>
          <p:cNvPr id="5" name="Rectangle 4">
            <a:extLst>
              <a:ext uri="{FF2B5EF4-FFF2-40B4-BE49-F238E27FC236}">
                <a16:creationId xmlns:a16="http://schemas.microsoft.com/office/drawing/2014/main" id="{6991B2DE-8972-E2BC-B53C-FB1EF8C067B2}"/>
              </a:ext>
            </a:extLst>
          </p:cNvPr>
          <p:cNvSpPr/>
          <p:nvPr/>
        </p:nvSpPr>
        <p:spPr>
          <a:xfrm>
            <a:off x="0" y="3881735"/>
            <a:ext cx="6096000" cy="1015663"/>
          </a:xfrm>
          <a:prstGeom prst="rect">
            <a:avLst/>
          </a:prstGeom>
          <a:noFill/>
        </p:spPr>
        <p:txBody>
          <a:bodyPr wrap="square" lIns="91440" tIns="45720" rIns="91440" bIns="45720">
            <a:spAutoFit/>
          </a:bodyPr>
          <a:lstStyle/>
          <a:p>
            <a:pPr algn="ctr"/>
            <a:r>
              <a:rPr lang="en-US" sz="60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Methodology</a:t>
            </a:r>
            <a:r>
              <a:rPr lang="en-US" sz="5400" b="0" cap="none" spc="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355466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7D51B-E049-A5F1-01C3-B317EEEBFB14}"/>
              </a:ext>
            </a:extLst>
          </p:cNvPr>
          <p:cNvSpPr/>
          <p:nvPr/>
        </p:nvSpPr>
        <p:spPr>
          <a:xfrm>
            <a:off x="0" y="203815"/>
            <a:ext cx="114921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Collection – Meaning &amp; Basic Steps</a:t>
            </a:r>
          </a:p>
        </p:txBody>
      </p:sp>
      <p:sp>
        <p:nvSpPr>
          <p:cNvPr id="4" name="TextBox 3">
            <a:extLst>
              <a:ext uri="{FF2B5EF4-FFF2-40B4-BE49-F238E27FC236}">
                <a16:creationId xmlns:a16="http://schemas.microsoft.com/office/drawing/2014/main" id="{0C08E182-8762-3F64-BDEC-B1EC56D45F19}"/>
              </a:ext>
            </a:extLst>
          </p:cNvPr>
          <p:cNvSpPr txBox="1"/>
          <p:nvPr/>
        </p:nvSpPr>
        <p:spPr>
          <a:xfrm>
            <a:off x="0" y="1223556"/>
            <a:ext cx="12192000" cy="646331"/>
          </a:xfrm>
          <a:prstGeom prst="rect">
            <a:avLst/>
          </a:prstGeom>
          <a:noFill/>
        </p:spPr>
        <p:txBody>
          <a:bodyPr wrap="square">
            <a:spAutoFit/>
          </a:bodyPr>
          <a:lstStyle/>
          <a:p>
            <a:r>
              <a:rPr lang="en-US" dirty="0"/>
              <a:t>Data collection is the process of gathering and measuring information on targeted variables in an established system, which then enables one to answer relevant questions and evaluate outcome .</a:t>
            </a:r>
          </a:p>
        </p:txBody>
      </p:sp>
      <p:pic>
        <p:nvPicPr>
          <p:cNvPr id="9" name="Picture 8">
            <a:extLst>
              <a:ext uri="{FF2B5EF4-FFF2-40B4-BE49-F238E27FC236}">
                <a16:creationId xmlns:a16="http://schemas.microsoft.com/office/drawing/2014/main" id="{F3A0ACBE-CF90-7520-71E1-6B61D1374157}"/>
              </a:ext>
            </a:extLst>
          </p:cNvPr>
          <p:cNvPicPr>
            <a:picLocks noChangeAspect="1"/>
          </p:cNvPicPr>
          <p:nvPr/>
        </p:nvPicPr>
        <p:blipFill>
          <a:blip r:embed="rId2">
            <a:extLst>
              <a:ext uri="{28A0092B-C50C-407E-A947-70E740481C1C}">
                <a14:useLocalDpi xmlns:a14="http://schemas.microsoft.com/office/drawing/2010/main" val="0"/>
              </a:ext>
            </a:extLst>
          </a:blip>
          <a:srcRect t="34144"/>
          <a:stretch>
            <a:fillRect/>
          </a:stretch>
        </p:blipFill>
        <p:spPr>
          <a:xfrm>
            <a:off x="12802" y="2073792"/>
            <a:ext cx="12009120" cy="4593695"/>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83B5DCB-6EF3-3C5F-ECFE-95380D2C8D72}"/>
                  </a:ext>
                </a:extLst>
              </p14:cNvPr>
              <p14:cNvContentPartPr/>
              <p14:nvPr/>
            </p14:nvContentPartPr>
            <p14:xfrm>
              <a:off x="5840960" y="3053760"/>
              <a:ext cx="847800" cy="937080"/>
            </p14:xfrm>
          </p:contentPart>
        </mc:Choice>
        <mc:Fallback xmlns="">
          <p:pic>
            <p:nvPicPr>
              <p:cNvPr id="14" name="Ink 13">
                <a:extLst>
                  <a:ext uri="{FF2B5EF4-FFF2-40B4-BE49-F238E27FC236}">
                    <a16:creationId xmlns:a16="http://schemas.microsoft.com/office/drawing/2014/main" id="{F83B5DCB-6EF3-3C5F-ECFE-95380D2C8D72}"/>
                  </a:ext>
                </a:extLst>
              </p:cNvPr>
              <p:cNvPicPr/>
              <p:nvPr/>
            </p:nvPicPr>
            <p:blipFill>
              <a:blip r:embed="rId4"/>
              <a:stretch>
                <a:fillRect/>
              </a:stretch>
            </p:blipFill>
            <p:spPr>
              <a:xfrm>
                <a:off x="5778320" y="2990760"/>
                <a:ext cx="973440" cy="106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8" name="Ink 77">
                <a:extLst>
                  <a:ext uri="{FF2B5EF4-FFF2-40B4-BE49-F238E27FC236}">
                    <a16:creationId xmlns:a16="http://schemas.microsoft.com/office/drawing/2014/main" id="{25D99091-9B97-FB64-74F0-5118AEA894CA}"/>
                  </a:ext>
                </a:extLst>
              </p14:cNvPr>
              <p14:cNvContentPartPr/>
              <p14:nvPr/>
            </p14:nvContentPartPr>
            <p14:xfrm>
              <a:off x="5043200" y="3834240"/>
              <a:ext cx="306000" cy="138960"/>
            </p14:xfrm>
          </p:contentPart>
        </mc:Choice>
        <mc:Fallback xmlns="">
          <p:pic>
            <p:nvPicPr>
              <p:cNvPr id="78" name="Ink 77">
                <a:extLst>
                  <a:ext uri="{FF2B5EF4-FFF2-40B4-BE49-F238E27FC236}">
                    <a16:creationId xmlns:a16="http://schemas.microsoft.com/office/drawing/2014/main" id="{25D99091-9B97-FB64-74F0-5118AEA894CA}"/>
                  </a:ext>
                </a:extLst>
              </p:cNvPr>
              <p:cNvPicPr/>
              <p:nvPr/>
            </p:nvPicPr>
            <p:blipFill>
              <a:blip r:embed="rId6"/>
              <a:stretch>
                <a:fillRect/>
              </a:stretch>
            </p:blipFill>
            <p:spPr>
              <a:xfrm>
                <a:off x="4980200" y="3771240"/>
                <a:ext cx="431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BAA71C08-28F5-37CD-4829-839FAC600797}"/>
                  </a:ext>
                </a:extLst>
              </p14:cNvPr>
              <p14:cNvContentPartPr/>
              <p14:nvPr/>
            </p14:nvContentPartPr>
            <p14:xfrm>
              <a:off x="4669880" y="4286760"/>
              <a:ext cx="351000" cy="560160"/>
            </p14:xfrm>
          </p:contentPart>
        </mc:Choice>
        <mc:Fallback xmlns="">
          <p:pic>
            <p:nvPicPr>
              <p:cNvPr id="26" name="Ink 25">
                <a:extLst>
                  <a:ext uri="{FF2B5EF4-FFF2-40B4-BE49-F238E27FC236}">
                    <a16:creationId xmlns:a16="http://schemas.microsoft.com/office/drawing/2014/main" id="{BAA71C08-28F5-37CD-4829-839FAC600797}"/>
                  </a:ext>
                </a:extLst>
              </p:cNvPr>
              <p:cNvPicPr/>
              <p:nvPr/>
            </p:nvPicPr>
            <p:blipFill>
              <a:blip r:embed="rId8"/>
              <a:stretch>
                <a:fillRect/>
              </a:stretch>
            </p:blipFill>
            <p:spPr>
              <a:xfrm>
                <a:off x="4607240" y="4224120"/>
                <a:ext cx="47664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F857D53-32FB-F8CC-FE49-9D8728612BAD}"/>
                  </a:ext>
                </a:extLst>
              </p14:cNvPr>
              <p14:cNvContentPartPr/>
              <p14:nvPr/>
            </p14:nvContentPartPr>
            <p14:xfrm>
              <a:off x="4114400" y="4763040"/>
              <a:ext cx="601560" cy="628920"/>
            </p14:xfrm>
          </p:contentPart>
        </mc:Choice>
        <mc:Fallback xmlns="">
          <p:pic>
            <p:nvPicPr>
              <p:cNvPr id="28" name="Ink 27">
                <a:extLst>
                  <a:ext uri="{FF2B5EF4-FFF2-40B4-BE49-F238E27FC236}">
                    <a16:creationId xmlns:a16="http://schemas.microsoft.com/office/drawing/2014/main" id="{DF857D53-32FB-F8CC-FE49-9D8728612BAD}"/>
                  </a:ext>
                </a:extLst>
              </p:cNvPr>
              <p:cNvPicPr/>
              <p:nvPr/>
            </p:nvPicPr>
            <p:blipFill>
              <a:blip r:embed="rId10"/>
              <a:stretch>
                <a:fillRect/>
              </a:stretch>
            </p:blipFill>
            <p:spPr>
              <a:xfrm>
                <a:off x="4051760" y="4700400"/>
                <a:ext cx="72720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AAE0CF3C-A867-0F03-F2F5-306978446F39}"/>
                  </a:ext>
                </a:extLst>
              </p14:cNvPr>
              <p14:cNvContentPartPr/>
              <p14:nvPr/>
            </p14:nvContentPartPr>
            <p14:xfrm>
              <a:off x="6621800" y="2025240"/>
              <a:ext cx="439560" cy="796680"/>
            </p14:xfrm>
          </p:contentPart>
        </mc:Choice>
        <mc:Fallback xmlns="">
          <p:pic>
            <p:nvPicPr>
              <p:cNvPr id="35" name="Ink 34">
                <a:extLst>
                  <a:ext uri="{FF2B5EF4-FFF2-40B4-BE49-F238E27FC236}">
                    <a16:creationId xmlns:a16="http://schemas.microsoft.com/office/drawing/2014/main" id="{AAE0CF3C-A867-0F03-F2F5-306978446F39}"/>
                  </a:ext>
                </a:extLst>
              </p:cNvPr>
              <p:cNvPicPr/>
              <p:nvPr/>
            </p:nvPicPr>
            <p:blipFill>
              <a:blip r:embed="rId12"/>
              <a:stretch>
                <a:fillRect/>
              </a:stretch>
            </p:blipFill>
            <p:spPr>
              <a:xfrm>
                <a:off x="6558800" y="1962240"/>
                <a:ext cx="56520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715AE7DA-7757-15A9-D7FE-58BABAE0AE1E}"/>
                  </a:ext>
                </a:extLst>
              </p14:cNvPr>
              <p14:cNvContentPartPr/>
              <p14:nvPr/>
            </p14:nvContentPartPr>
            <p14:xfrm>
              <a:off x="6634040" y="1757040"/>
              <a:ext cx="600480" cy="51840"/>
            </p14:xfrm>
          </p:contentPart>
        </mc:Choice>
        <mc:Fallback xmlns="">
          <p:pic>
            <p:nvPicPr>
              <p:cNvPr id="37" name="Ink 36">
                <a:extLst>
                  <a:ext uri="{FF2B5EF4-FFF2-40B4-BE49-F238E27FC236}">
                    <a16:creationId xmlns:a16="http://schemas.microsoft.com/office/drawing/2014/main" id="{715AE7DA-7757-15A9-D7FE-58BABAE0AE1E}"/>
                  </a:ext>
                </a:extLst>
              </p:cNvPr>
              <p:cNvPicPr/>
              <p:nvPr/>
            </p:nvPicPr>
            <p:blipFill>
              <a:blip r:embed="rId14"/>
              <a:stretch>
                <a:fillRect/>
              </a:stretch>
            </p:blipFill>
            <p:spPr>
              <a:xfrm>
                <a:off x="6571400" y="1694040"/>
                <a:ext cx="726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Ink 40">
                <a:extLst>
                  <a:ext uri="{FF2B5EF4-FFF2-40B4-BE49-F238E27FC236}">
                    <a16:creationId xmlns:a16="http://schemas.microsoft.com/office/drawing/2014/main" id="{DB6CAFE8-ADA4-D83F-3327-6B74C46A214D}"/>
                  </a:ext>
                </a:extLst>
              </p14:cNvPr>
              <p14:cNvContentPartPr/>
              <p14:nvPr/>
            </p14:nvContentPartPr>
            <p14:xfrm>
              <a:off x="7151000" y="2112000"/>
              <a:ext cx="348120" cy="11520"/>
            </p14:xfrm>
          </p:contentPart>
        </mc:Choice>
        <mc:Fallback xmlns="">
          <p:pic>
            <p:nvPicPr>
              <p:cNvPr id="41" name="Ink 40">
                <a:extLst>
                  <a:ext uri="{FF2B5EF4-FFF2-40B4-BE49-F238E27FC236}">
                    <a16:creationId xmlns:a16="http://schemas.microsoft.com/office/drawing/2014/main" id="{DB6CAFE8-ADA4-D83F-3327-6B74C46A214D}"/>
                  </a:ext>
                </a:extLst>
              </p:cNvPr>
              <p:cNvPicPr/>
              <p:nvPr/>
            </p:nvPicPr>
            <p:blipFill>
              <a:blip r:embed="rId16"/>
              <a:stretch>
                <a:fillRect/>
              </a:stretch>
            </p:blipFill>
            <p:spPr>
              <a:xfrm>
                <a:off x="7088000" y="2049000"/>
                <a:ext cx="473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B62C43F4-5364-C64D-5C79-626FB6061684}"/>
                  </a:ext>
                </a:extLst>
              </p14:cNvPr>
              <p14:cNvContentPartPr/>
              <p14:nvPr/>
            </p14:nvContentPartPr>
            <p14:xfrm>
              <a:off x="6001880" y="2427000"/>
              <a:ext cx="746280" cy="123840"/>
            </p14:xfrm>
          </p:contentPart>
        </mc:Choice>
        <mc:Fallback xmlns="">
          <p:pic>
            <p:nvPicPr>
              <p:cNvPr id="43" name="Ink 42">
                <a:extLst>
                  <a:ext uri="{FF2B5EF4-FFF2-40B4-BE49-F238E27FC236}">
                    <a16:creationId xmlns:a16="http://schemas.microsoft.com/office/drawing/2014/main" id="{B62C43F4-5364-C64D-5C79-626FB6061684}"/>
                  </a:ext>
                </a:extLst>
              </p:cNvPr>
              <p:cNvPicPr/>
              <p:nvPr/>
            </p:nvPicPr>
            <p:blipFill>
              <a:blip r:embed="rId18"/>
              <a:stretch>
                <a:fillRect/>
              </a:stretch>
            </p:blipFill>
            <p:spPr>
              <a:xfrm>
                <a:off x="5939240" y="2364360"/>
                <a:ext cx="871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48BB2FC0-ECD9-C101-207B-720EEA99174A}"/>
                  </a:ext>
                </a:extLst>
              </p14:cNvPr>
              <p14:cNvContentPartPr/>
              <p14:nvPr/>
            </p14:nvContentPartPr>
            <p14:xfrm>
              <a:off x="6257840" y="2488560"/>
              <a:ext cx="2430360" cy="720"/>
            </p14:xfrm>
          </p:contentPart>
        </mc:Choice>
        <mc:Fallback xmlns="">
          <p:pic>
            <p:nvPicPr>
              <p:cNvPr id="45" name="Ink 44">
                <a:extLst>
                  <a:ext uri="{FF2B5EF4-FFF2-40B4-BE49-F238E27FC236}">
                    <a16:creationId xmlns:a16="http://schemas.microsoft.com/office/drawing/2014/main" id="{48BB2FC0-ECD9-C101-207B-720EEA99174A}"/>
                  </a:ext>
                </a:extLst>
              </p:cNvPr>
              <p:cNvPicPr/>
              <p:nvPr/>
            </p:nvPicPr>
            <p:blipFill>
              <a:blip r:embed="rId20"/>
              <a:stretch>
                <a:fillRect/>
              </a:stretch>
            </p:blipFill>
            <p:spPr>
              <a:xfrm>
                <a:off x="6195200" y="2362560"/>
                <a:ext cx="2556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053F9393-8A28-1F55-FD24-11733646632F}"/>
                  </a:ext>
                </a:extLst>
              </p14:cNvPr>
              <p14:cNvContentPartPr/>
              <p14:nvPr/>
            </p14:nvContentPartPr>
            <p14:xfrm>
              <a:off x="7954880" y="2610600"/>
              <a:ext cx="500400" cy="294120"/>
            </p14:xfrm>
          </p:contentPart>
        </mc:Choice>
        <mc:Fallback xmlns="">
          <p:pic>
            <p:nvPicPr>
              <p:cNvPr id="46" name="Ink 45">
                <a:extLst>
                  <a:ext uri="{FF2B5EF4-FFF2-40B4-BE49-F238E27FC236}">
                    <a16:creationId xmlns:a16="http://schemas.microsoft.com/office/drawing/2014/main" id="{053F9393-8A28-1F55-FD24-11733646632F}"/>
                  </a:ext>
                </a:extLst>
              </p:cNvPr>
              <p:cNvPicPr/>
              <p:nvPr/>
            </p:nvPicPr>
            <p:blipFill>
              <a:blip r:embed="rId22"/>
              <a:stretch>
                <a:fillRect/>
              </a:stretch>
            </p:blipFill>
            <p:spPr>
              <a:xfrm>
                <a:off x="7892240" y="2547960"/>
                <a:ext cx="6260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CB5B73F2-55AB-C3DF-F337-EA6F9BD5CC2D}"/>
                  </a:ext>
                </a:extLst>
              </p14:cNvPr>
              <p14:cNvContentPartPr/>
              <p14:nvPr/>
            </p14:nvContentPartPr>
            <p14:xfrm>
              <a:off x="7127600" y="2824440"/>
              <a:ext cx="929160" cy="335520"/>
            </p14:xfrm>
          </p:contentPart>
        </mc:Choice>
        <mc:Fallback xmlns="">
          <p:pic>
            <p:nvPicPr>
              <p:cNvPr id="48" name="Ink 47">
                <a:extLst>
                  <a:ext uri="{FF2B5EF4-FFF2-40B4-BE49-F238E27FC236}">
                    <a16:creationId xmlns:a16="http://schemas.microsoft.com/office/drawing/2014/main" id="{CB5B73F2-55AB-C3DF-F337-EA6F9BD5CC2D}"/>
                  </a:ext>
                </a:extLst>
              </p:cNvPr>
              <p:cNvPicPr/>
              <p:nvPr/>
            </p:nvPicPr>
            <p:blipFill>
              <a:blip r:embed="rId24"/>
              <a:stretch>
                <a:fillRect/>
              </a:stretch>
            </p:blipFill>
            <p:spPr>
              <a:xfrm>
                <a:off x="7064960" y="2761440"/>
                <a:ext cx="10548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Ink 49">
                <a:extLst>
                  <a:ext uri="{FF2B5EF4-FFF2-40B4-BE49-F238E27FC236}">
                    <a16:creationId xmlns:a16="http://schemas.microsoft.com/office/drawing/2014/main" id="{8BFB8C07-E76F-6D2D-6DE8-7F89F7355686}"/>
                  </a:ext>
                </a:extLst>
              </p14:cNvPr>
              <p14:cNvContentPartPr/>
              <p14:nvPr/>
            </p14:nvContentPartPr>
            <p14:xfrm>
              <a:off x="7894040" y="2407560"/>
              <a:ext cx="360" cy="360"/>
            </p14:xfrm>
          </p:contentPart>
        </mc:Choice>
        <mc:Fallback xmlns="">
          <p:pic>
            <p:nvPicPr>
              <p:cNvPr id="50" name="Ink 49">
                <a:extLst>
                  <a:ext uri="{FF2B5EF4-FFF2-40B4-BE49-F238E27FC236}">
                    <a16:creationId xmlns:a16="http://schemas.microsoft.com/office/drawing/2014/main" id="{8BFB8C07-E76F-6D2D-6DE8-7F89F7355686}"/>
                  </a:ext>
                </a:extLst>
              </p:cNvPr>
              <p:cNvPicPr/>
              <p:nvPr/>
            </p:nvPicPr>
            <p:blipFill>
              <a:blip r:embed="rId26"/>
              <a:stretch>
                <a:fillRect/>
              </a:stretch>
            </p:blipFill>
            <p:spPr>
              <a:xfrm>
                <a:off x="7887920" y="2401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7" name="Ink 76">
                <a:extLst>
                  <a:ext uri="{FF2B5EF4-FFF2-40B4-BE49-F238E27FC236}">
                    <a16:creationId xmlns:a16="http://schemas.microsoft.com/office/drawing/2014/main" id="{8608E77E-07A6-B9C2-31AE-FD975781E82C}"/>
                  </a:ext>
                </a:extLst>
              </p14:cNvPr>
              <p14:cNvContentPartPr/>
              <p14:nvPr/>
            </p14:nvContentPartPr>
            <p14:xfrm>
              <a:off x="5413280" y="2914080"/>
              <a:ext cx="831960" cy="1456560"/>
            </p14:xfrm>
          </p:contentPart>
        </mc:Choice>
        <mc:Fallback xmlns="">
          <p:pic>
            <p:nvPicPr>
              <p:cNvPr id="77" name="Ink 76">
                <a:extLst>
                  <a:ext uri="{FF2B5EF4-FFF2-40B4-BE49-F238E27FC236}">
                    <a16:creationId xmlns:a16="http://schemas.microsoft.com/office/drawing/2014/main" id="{8608E77E-07A6-B9C2-31AE-FD975781E82C}"/>
                  </a:ext>
                </a:extLst>
              </p:cNvPr>
              <p:cNvPicPr/>
              <p:nvPr/>
            </p:nvPicPr>
            <p:blipFill>
              <a:blip r:embed="rId28"/>
              <a:stretch>
                <a:fillRect/>
              </a:stretch>
            </p:blipFill>
            <p:spPr>
              <a:xfrm>
                <a:off x="5350280" y="2851080"/>
                <a:ext cx="957600" cy="158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4" name="Ink 63">
                <a:extLst>
                  <a:ext uri="{FF2B5EF4-FFF2-40B4-BE49-F238E27FC236}">
                    <a16:creationId xmlns:a16="http://schemas.microsoft.com/office/drawing/2014/main" id="{6C6D69E8-8491-67F5-CA16-E97A4C8C7CF2}"/>
                  </a:ext>
                </a:extLst>
              </p14:cNvPr>
              <p14:cNvContentPartPr/>
              <p14:nvPr/>
            </p14:nvContentPartPr>
            <p14:xfrm>
              <a:off x="4985240" y="4238160"/>
              <a:ext cx="416880" cy="335880"/>
            </p14:xfrm>
          </p:contentPart>
        </mc:Choice>
        <mc:Fallback xmlns="">
          <p:pic>
            <p:nvPicPr>
              <p:cNvPr id="64" name="Ink 63">
                <a:extLst>
                  <a:ext uri="{FF2B5EF4-FFF2-40B4-BE49-F238E27FC236}">
                    <a16:creationId xmlns:a16="http://schemas.microsoft.com/office/drawing/2014/main" id="{6C6D69E8-8491-67F5-CA16-E97A4C8C7CF2}"/>
                  </a:ext>
                </a:extLst>
              </p:cNvPr>
              <p:cNvPicPr/>
              <p:nvPr/>
            </p:nvPicPr>
            <p:blipFill>
              <a:blip r:embed="rId30"/>
              <a:stretch>
                <a:fillRect/>
              </a:stretch>
            </p:blipFill>
            <p:spPr>
              <a:xfrm>
                <a:off x="4922240" y="4175160"/>
                <a:ext cx="5425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A1500BB7-4AD4-71C2-A470-F8B33464CC5B}"/>
                  </a:ext>
                </a:extLst>
              </p14:cNvPr>
              <p14:cNvContentPartPr/>
              <p14:nvPr/>
            </p14:nvContentPartPr>
            <p14:xfrm>
              <a:off x="4934120" y="4237800"/>
              <a:ext cx="420120" cy="459000"/>
            </p14:xfrm>
          </p:contentPart>
        </mc:Choice>
        <mc:Fallback xmlns="">
          <p:pic>
            <p:nvPicPr>
              <p:cNvPr id="63" name="Ink 62">
                <a:extLst>
                  <a:ext uri="{FF2B5EF4-FFF2-40B4-BE49-F238E27FC236}">
                    <a16:creationId xmlns:a16="http://schemas.microsoft.com/office/drawing/2014/main" id="{A1500BB7-4AD4-71C2-A470-F8B33464CC5B}"/>
                  </a:ext>
                </a:extLst>
              </p:cNvPr>
              <p:cNvPicPr/>
              <p:nvPr/>
            </p:nvPicPr>
            <p:blipFill>
              <a:blip r:embed="rId32"/>
              <a:stretch>
                <a:fillRect/>
              </a:stretch>
            </p:blipFill>
            <p:spPr>
              <a:xfrm>
                <a:off x="4871480" y="4175160"/>
                <a:ext cx="54576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72770F43-2E1E-8FF6-61D5-C8073413EE51}"/>
                  </a:ext>
                </a:extLst>
              </p14:cNvPr>
              <p14:cNvContentPartPr/>
              <p14:nvPr/>
            </p14:nvContentPartPr>
            <p14:xfrm>
              <a:off x="4907120" y="4580160"/>
              <a:ext cx="235080" cy="123840"/>
            </p14:xfrm>
          </p:contentPart>
        </mc:Choice>
        <mc:Fallback xmlns="">
          <p:pic>
            <p:nvPicPr>
              <p:cNvPr id="23" name="Ink 22">
                <a:extLst>
                  <a:ext uri="{FF2B5EF4-FFF2-40B4-BE49-F238E27FC236}">
                    <a16:creationId xmlns:a16="http://schemas.microsoft.com/office/drawing/2014/main" id="{72770F43-2E1E-8FF6-61D5-C8073413EE51}"/>
                  </a:ext>
                </a:extLst>
              </p:cNvPr>
              <p:cNvPicPr/>
              <p:nvPr/>
            </p:nvPicPr>
            <p:blipFill>
              <a:blip r:embed="rId34"/>
              <a:stretch>
                <a:fillRect/>
              </a:stretch>
            </p:blipFill>
            <p:spPr>
              <a:xfrm>
                <a:off x="4844120" y="4517160"/>
                <a:ext cx="3607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3" name="Ink 52">
                <a:extLst>
                  <a:ext uri="{FF2B5EF4-FFF2-40B4-BE49-F238E27FC236}">
                    <a16:creationId xmlns:a16="http://schemas.microsoft.com/office/drawing/2014/main" id="{73EED266-4FD0-A76C-9B10-BC09EF3B27BE}"/>
                  </a:ext>
                </a:extLst>
              </p14:cNvPr>
              <p14:cNvContentPartPr/>
              <p14:nvPr/>
            </p14:nvContentPartPr>
            <p14:xfrm>
              <a:off x="7681280" y="2295960"/>
              <a:ext cx="410760" cy="225360"/>
            </p14:xfrm>
          </p:contentPart>
        </mc:Choice>
        <mc:Fallback xmlns="">
          <p:pic>
            <p:nvPicPr>
              <p:cNvPr id="53" name="Ink 52">
                <a:extLst>
                  <a:ext uri="{FF2B5EF4-FFF2-40B4-BE49-F238E27FC236}">
                    <a16:creationId xmlns:a16="http://schemas.microsoft.com/office/drawing/2014/main" id="{73EED266-4FD0-A76C-9B10-BC09EF3B27BE}"/>
                  </a:ext>
                </a:extLst>
              </p:cNvPr>
              <p:cNvPicPr/>
              <p:nvPr/>
            </p:nvPicPr>
            <p:blipFill>
              <a:blip r:embed="rId36"/>
              <a:stretch>
                <a:fillRect/>
              </a:stretch>
            </p:blipFill>
            <p:spPr>
              <a:xfrm>
                <a:off x="7618280" y="2232960"/>
                <a:ext cx="536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5189EA0A-81D4-2E97-2C00-66DFFA40A6ED}"/>
                  </a:ext>
                </a:extLst>
              </p14:cNvPr>
              <p14:cNvContentPartPr/>
              <p14:nvPr/>
            </p14:nvContentPartPr>
            <p14:xfrm>
              <a:off x="5251768" y="3980873"/>
              <a:ext cx="874800" cy="273240"/>
            </p14:xfrm>
          </p:contentPart>
        </mc:Choice>
        <mc:Fallback xmlns="">
          <p:pic>
            <p:nvPicPr>
              <p:cNvPr id="81" name="Ink 80">
                <a:extLst>
                  <a:ext uri="{FF2B5EF4-FFF2-40B4-BE49-F238E27FC236}">
                    <a16:creationId xmlns:a16="http://schemas.microsoft.com/office/drawing/2014/main" id="{5189EA0A-81D4-2E97-2C00-66DFFA40A6ED}"/>
                  </a:ext>
                </a:extLst>
              </p:cNvPr>
              <p:cNvPicPr/>
              <p:nvPr/>
            </p:nvPicPr>
            <p:blipFill>
              <a:blip r:embed="rId38"/>
              <a:stretch>
                <a:fillRect/>
              </a:stretch>
            </p:blipFill>
            <p:spPr>
              <a:xfrm>
                <a:off x="5188768" y="3918233"/>
                <a:ext cx="10004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AA590143-7CEE-F139-A823-6503C42EBA01}"/>
                  </a:ext>
                </a:extLst>
              </p14:cNvPr>
              <p14:cNvContentPartPr/>
              <p14:nvPr/>
            </p14:nvContentPartPr>
            <p14:xfrm>
              <a:off x="5237728" y="4048553"/>
              <a:ext cx="495360" cy="174240"/>
            </p14:xfrm>
          </p:contentPart>
        </mc:Choice>
        <mc:Fallback xmlns="">
          <p:pic>
            <p:nvPicPr>
              <p:cNvPr id="82" name="Ink 81">
                <a:extLst>
                  <a:ext uri="{FF2B5EF4-FFF2-40B4-BE49-F238E27FC236}">
                    <a16:creationId xmlns:a16="http://schemas.microsoft.com/office/drawing/2014/main" id="{AA590143-7CEE-F139-A823-6503C42EBA01}"/>
                  </a:ext>
                </a:extLst>
              </p:cNvPr>
              <p:cNvPicPr/>
              <p:nvPr/>
            </p:nvPicPr>
            <p:blipFill>
              <a:blip r:embed="rId40"/>
              <a:stretch>
                <a:fillRect/>
              </a:stretch>
            </p:blipFill>
            <p:spPr>
              <a:xfrm>
                <a:off x="5174728" y="3985913"/>
                <a:ext cx="621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CC85F226-1136-1A75-9830-417B16F0A562}"/>
                  </a:ext>
                </a:extLst>
              </p14:cNvPr>
              <p14:cNvContentPartPr/>
              <p14:nvPr/>
            </p14:nvContentPartPr>
            <p14:xfrm>
              <a:off x="5149888" y="4123793"/>
              <a:ext cx="682200" cy="720"/>
            </p14:xfrm>
          </p:contentPart>
        </mc:Choice>
        <mc:Fallback xmlns="">
          <p:pic>
            <p:nvPicPr>
              <p:cNvPr id="84" name="Ink 83">
                <a:extLst>
                  <a:ext uri="{FF2B5EF4-FFF2-40B4-BE49-F238E27FC236}">
                    <a16:creationId xmlns:a16="http://schemas.microsoft.com/office/drawing/2014/main" id="{CC85F226-1136-1A75-9830-417B16F0A562}"/>
                  </a:ext>
                </a:extLst>
              </p:cNvPr>
              <p:cNvPicPr/>
              <p:nvPr/>
            </p:nvPicPr>
            <p:blipFill>
              <a:blip r:embed="rId42"/>
              <a:stretch>
                <a:fillRect/>
              </a:stretch>
            </p:blipFill>
            <p:spPr>
              <a:xfrm>
                <a:off x="5141248" y="4105793"/>
                <a:ext cx="699840" cy="36000"/>
              </a:xfrm>
              <a:prstGeom prst="rect">
                <a:avLst/>
              </a:prstGeom>
            </p:spPr>
          </p:pic>
        </mc:Fallback>
      </mc:AlternateContent>
      <p:grpSp>
        <p:nvGrpSpPr>
          <p:cNvPr id="87" name="Group 86">
            <a:extLst>
              <a:ext uri="{FF2B5EF4-FFF2-40B4-BE49-F238E27FC236}">
                <a16:creationId xmlns:a16="http://schemas.microsoft.com/office/drawing/2014/main" id="{90693C9D-1316-047B-29F0-8BCBA9C06D8A}"/>
              </a:ext>
            </a:extLst>
          </p:cNvPr>
          <p:cNvGrpSpPr/>
          <p:nvPr/>
        </p:nvGrpSpPr>
        <p:grpSpPr>
          <a:xfrm>
            <a:off x="5216510" y="1630065"/>
            <a:ext cx="2546152" cy="1905480"/>
            <a:chOff x="5239168" y="1559040"/>
            <a:chExt cx="2546152" cy="1905480"/>
          </a:xfrm>
        </p:grpSpPr>
        <mc:AlternateContent xmlns:mc="http://schemas.openxmlformats.org/markup-compatibility/2006" xmlns:p14="http://schemas.microsoft.com/office/powerpoint/2010/main">
          <mc:Choice Requires="p14">
            <p:contentPart p14:bwMode="auto" r:id="rId43">
              <p14:nvContentPartPr>
                <p14:cNvPr id="16" name="Ink 15">
                  <a:extLst>
                    <a:ext uri="{FF2B5EF4-FFF2-40B4-BE49-F238E27FC236}">
                      <a16:creationId xmlns:a16="http://schemas.microsoft.com/office/drawing/2014/main" id="{571ED66C-FAF6-5D5B-62AF-FBD6B6842C6C}"/>
                    </a:ext>
                  </a:extLst>
                </p14:cNvPr>
                <p14:cNvContentPartPr/>
                <p14:nvPr/>
              </p14:nvContentPartPr>
              <p14:xfrm>
                <a:off x="6247040" y="2974920"/>
                <a:ext cx="227520" cy="398160"/>
              </p14:xfrm>
            </p:contentPart>
          </mc:Choice>
          <mc:Fallback xmlns="">
            <p:pic>
              <p:nvPicPr>
                <p:cNvPr id="16" name="Ink 15">
                  <a:extLst>
                    <a:ext uri="{FF2B5EF4-FFF2-40B4-BE49-F238E27FC236}">
                      <a16:creationId xmlns:a16="http://schemas.microsoft.com/office/drawing/2014/main" id="{571ED66C-FAF6-5D5B-62AF-FBD6B6842C6C}"/>
                    </a:ext>
                  </a:extLst>
                </p:cNvPr>
                <p:cNvPicPr/>
                <p:nvPr/>
              </p:nvPicPr>
              <p:blipFill>
                <a:blip r:embed="rId44"/>
                <a:stretch>
                  <a:fillRect/>
                </a:stretch>
              </p:blipFill>
              <p:spPr>
                <a:xfrm>
                  <a:off x="6184400" y="2912280"/>
                  <a:ext cx="3531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Ink 16">
                  <a:extLst>
                    <a:ext uri="{FF2B5EF4-FFF2-40B4-BE49-F238E27FC236}">
                      <a16:creationId xmlns:a16="http://schemas.microsoft.com/office/drawing/2014/main" id="{49C62EEE-9136-8331-60F4-0F5A8B36909D}"/>
                    </a:ext>
                  </a:extLst>
                </p14:cNvPr>
                <p14:cNvContentPartPr/>
                <p14:nvPr/>
              </p14:nvContentPartPr>
              <p14:xfrm>
                <a:off x="5860040" y="3244560"/>
                <a:ext cx="399600" cy="179280"/>
              </p14:xfrm>
            </p:contentPart>
          </mc:Choice>
          <mc:Fallback xmlns="">
            <p:pic>
              <p:nvPicPr>
                <p:cNvPr id="17" name="Ink 16">
                  <a:extLst>
                    <a:ext uri="{FF2B5EF4-FFF2-40B4-BE49-F238E27FC236}">
                      <a16:creationId xmlns:a16="http://schemas.microsoft.com/office/drawing/2014/main" id="{49C62EEE-9136-8331-60F4-0F5A8B36909D}"/>
                    </a:ext>
                  </a:extLst>
                </p:cNvPr>
                <p:cNvPicPr/>
                <p:nvPr/>
              </p:nvPicPr>
              <p:blipFill>
                <a:blip r:embed="rId46"/>
                <a:stretch>
                  <a:fillRect/>
                </a:stretch>
              </p:blipFill>
              <p:spPr>
                <a:xfrm>
                  <a:off x="5797400" y="3181560"/>
                  <a:ext cx="5252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 name="Ink 17">
                  <a:extLst>
                    <a:ext uri="{FF2B5EF4-FFF2-40B4-BE49-F238E27FC236}">
                      <a16:creationId xmlns:a16="http://schemas.microsoft.com/office/drawing/2014/main" id="{2A6149F9-7EF6-560B-C59D-27B6EB82ADB9}"/>
                    </a:ext>
                  </a:extLst>
                </p14:cNvPr>
                <p14:cNvContentPartPr/>
                <p14:nvPr/>
              </p14:nvContentPartPr>
              <p14:xfrm>
                <a:off x="5709560" y="3414480"/>
                <a:ext cx="360" cy="50040"/>
              </p14:xfrm>
            </p:contentPart>
          </mc:Choice>
          <mc:Fallback xmlns="">
            <p:pic>
              <p:nvPicPr>
                <p:cNvPr id="18" name="Ink 17">
                  <a:extLst>
                    <a:ext uri="{FF2B5EF4-FFF2-40B4-BE49-F238E27FC236}">
                      <a16:creationId xmlns:a16="http://schemas.microsoft.com/office/drawing/2014/main" id="{2A6149F9-7EF6-560B-C59D-27B6EB82ADB9}"/>
                    </a:ext>
                  </a:extLst>
                </p:cNvPr>
                <p:cNvPicPr/>
                <p:nvPr/>
              </p:nvPicPr>
              <p:blipFill>
                <a:blip r:embed="rId48"/>
                <a:stretch>
                  <a:fillRect/>
                </a:stretch>
              </p:blipFill>
              <p:spPr>
                <a:xfrm>
                  <a:off x="5646920" y="3351840"/>
                  <a:ext cx="126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A54A530-4C67-642A-835D-1ED67B2679E1}"/>
                    </a:ext>
                  </a:extLst>
                </p14:cNvPr>
                <p14:cNvContentPartPr/>
                <p14:nvPr/>
              </p14:nvContentPartPr>
              <p14:xfrm>
                <a:off x="6368360" y="2630400"/>
                <a:ext cx="482400" cy="419040"/>
              </p14:xfrm>
            </p:contentPart>
          </mc:Choice>
          <mc:Fallback xmlns="">
            <p:pic>
              <p:nvPicPr>
                <p:cNvPr id="30" name="Ink 29">
                  <a:extLst>
                    <a:ext uri="{FF2B5EF4-FFF2-40B4-BE49-F238E27FC236}">
                      <a16:creationId xmlns:a16="http://schemas.microsoft.com/office/drawing/2014/main" id="{9A54A530-4C67-642A-835D-1ED67B2679E1}"/>
                    </a:ext>
                  </a:extLst>
                </p:cNvPr>
                <p:cNvPicPr/>
                <p:nvPr/>
              </p:nvPicPr>
              <p:blipFill>
                <a:blip r:embed="rId50"/>
                <a:stretch>
                  <a:fillRect/>
                </a:stretch>
              </p:blipFill>
              <p:spPr>
                <a:xfrm>
                  <a:off x="6305720" y="2567400"/>
                  <a:ext cx="6080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DAB7C929-F6AF-4FD0-CA03-4E5E5D91DA18}"/>
                    </a:ext>
                  </a:extLst>
                </p14:cNvPr>
                <p14:cNvContentPartPr/>
                <p14:nvPr/>
              </p14:nvContentPartPr>
              <p14:xfrm>
                <a:off x="6266840" y="2395680"/>
                <a:ext cx="695880" cy="461880"/>
              </p14:xfrm>
            </p:contentPart>
          </mc:Choice>
          <mc:Fallback xmlns="">
            <p:pic>
              <p:nvPicPr>
                <p:cNvPr id="32" name="Ink 31">
                  <a:extLst>
                    <a:ext uri="{FF2B5EF4-FFF2-40B4-BE49-F238E27FC236}">
                      <a16:creationId xmlns:a16="http://schemas.microsoft.com/office/drawing/2014/main" id="{DAB7C929-F6AF-4FD0-CA03-4E5E5D91DA18}"/>
                    </a:ext>
                  </a:extLst>
                </p:cNvPr>
                <p:cNvPicPr/>
                <p:nvPr/>
              </p:nvPicPr>
              <p:blipFill>
                <a:blip r:embed="rId52"/>
                <a:stretch>
                  <a:fillRect/>
                </a:stretch>
              </p:blipFill>
              <p:spPr>
                <a:xfrm>
                  <a:off x="6203840" y="2333040"/>
                  <a:ext cx="82152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5E5A2105-E2EC-627B-F77F-AB6F26EA65CC}"/>
                    </a:ext>
                  </a:extLst>
                </p14:cNvPr>
                <p14:cNvContentPartPr/>
                <p14:nvPr/>
              </p14:nvContentPartPr>
              <p14:xfrm>
                <a:off x="7007360" y="1559040"/>
                <a:ext cx="777960" cy="1041840"/>
              </p14:xfrm>
            </p:contentPart>
          </mc:Choice>
          <mc:Fallback xmlns="">
            <p:pic>
              <p:nvPicPr>
                <p:cNvPr id="33" name="Ink 32">
                  <a:extLst>
                    <a:ext uri="{FF2B5EF4-FFF2-40B4-BE49-F238E27FC236}">
                      <a16:creationId xmlns:a16="http://schemas.microsoft.com/office/drawing/2014/main" id="{5E5A2105-E2EC-627B-F77F-AB6F26EA65CC}"/>
                    </a:ext>
                  </a:extLst>
                </p:cNvPr>
                <p:cNvPicPr/>
                <p:nvPr/>
              </p:nvPicPr>
              <p:blipFill>
                <a:blip r:embed="rId54"/>
                <a:stretch>
                  <a:fillRect/>
                </a:stretch>
              </p:blipFill>
              <p:spPr>
                <a:xfrm>
                  <a:off x="6944360" y="1496040"/>
                  <a:ext cx="90360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7CC61300-F196-3813-66C1-E84E57815369}"/>
                    </a:ext>
                  </a:extLst>
                </p14:cNvPr>
                <p14:cNvContentPartPr/>
                <p14:nvPr/>
              </p14:nvContentPartPr>
              <p14:xfrm>
                <a:off x="6713960" y="2539680"/>
                <a:ext cx="347400" cy="372960"/>
              </p14:xfrm>
            </p:contentPart>
          </mc:Choice>
          <mc:Fallback xmlns="">
            <p:pic>
              <p:nvPicPr>
                <p:cNvPr id="34" name="Ink 33">
                  <a:extLst>
                    <a:ext uri="{FF2B5EF4-FFF2-40B4-BE49-F238E27FC236}">
                      <a16:creationId xmlns:a16="http://schemas.microsoft.com/office/drawing/2014/main" id="{7CC61300-F196-3813-66C1-E84E57815369}"/>
                    </a:ext>
                  </a:extLst>
                </p:cNvPr>
                <p:cNvPicPr/>
                <p:nvPr/>
              </p:nvPicPr>
              <p:blipFill>
                <a:blip r:embed="rId56"/>
                <a:stretch>
                  <a:fillRect/>
                </a:stretch>
              </p:blipFill>
              <p:spPr>
                <a:xfrm>
                  <a:off x="6650960" y="2476680"/>
                  <a:ext cx="4730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55DD7528-9062-FA80-AED7-125AA11D63D0}"/>
                    </a:ext>
                  </a:extLst>
                </p14:cNvPr>
                <p14:cNvContentPartPr/>
                <p14:nvPr/>
              </p14:nvContentPartPr>
              <p14:xfrm>
                <a:off x="7030400" y="1950360"/>
                <a:ext cx="452520" cy="360"/>
              </p14:xfrm>
            </p:contentPart>
          </mc:Choice>
          <mc:Fallback xmlns="">
            <p:pic>
              <p:nvPicPr>
                <p:cNvPr id="38" name="Ink 37">
                  <a:extLst>
                    <a:ext uri="{FF2B5EF4-FFF2-40B4-BE49-F238E27FC236}">
                      <a16:creationId xmlns:a16="http://schemas.microsoft.com/office/drawing/2014/main" id="{55DD7528-9062-FA80-AED7-125AA11D63D0}"/>
                    </a:ext>
                  </a:extLst>
                </p:cNvPr>
                <p:cNvPicPr/>
                <p:nvPr/>
              </p:nvPicPr>
              <p:blipFill>
                <a:blip r:embed="rId58"/>
                <a:stretch>
                  <a:fillRect/>
                </a:stretch>
              </p:blipFill>
              <p:spPr>
                <a:xfrm>
                  <a:off x="6967760" y="1887360"/>
                  <a:ext cx="578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328CFF12-2542-E16C-682E-FB6696A9BB0F}"/>
                    </a:ext>
                  </a:extLst>
                </p14:cNvPr>
                <p14:cNvContentPartPr/>
                <p14:nvPr/>
              </p14:nvContentPartPr>
              <p14:xfrm>
                <a:off x="6999800" y="2177520"/>
                <a:ext cx="486360" cy="149040"/>
              </p14:xfrm>
            </p:contentPart>
          </mc:Choice>
          <mc:Fallback xmlns="">
            <p:pic>
              <p:nvPicPr>
                <p:cNvPr id="39" name="Ink 38">
                  <a:extLst>
                    <a:ext uri="{FF2B5EF4-FFF2-40B4-BE49-F238E27FC236}">
                      <a16:creationId xmlns:a16="http://schemas.microsoft.com/office/drawing/2014/main" id="{328CFF12-2542-E16C-682E-FB6696A9BB0F}"/>
                    </a:ext>
                  </a:extLst>
                </p:cNvPr>
                <p:cNvPicPr/>
                <p:nvPr/>
              </p:nvPicPr>
              <p:blipFill>
                <a:blip r:embed="rId60"/>
                <a:stretch>
                  <a:fillRect/>
                </a:stretch>
              </p:blipFill>
              <p:spPr>
                <a:xfrm>
                  <a:off x="6937160" y="2114880"/>
                  <a:ext cx="612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6" name="Ink 85">
                  <a:extLst>
                    <a:ext uri="{FF2B5EF4-FFF2-40B4-BE49-F238E27FC236}">
                      <a16:creationId xmlns:a16="http://schemas.microsoft.com/office/drawing/2014/main" id="{BE87B045-CDCF-6AAB-5AAB-A19C315C12A5}"/>
                    </a:ext>
                  </a:extLst>
                </p14:cNvPr>
                <p14:cNvContentPartPr/>
                <p14:nvPr/>
              </p14:nvContentPartPr>
              <p14:xfrm>
                <a:off x="5239168" y="2340713"/>
                <a:ext cx="725760" cy="194400"/>
              </p14:xfrm>
            </p:contentPart>
          </mc:Choice>
          <mc:Fallback xmlns="">
            <p:pic>
              <p:nvPicPr>
                <p:cNvPr id="86" name="Ink 85">
                  <a:extLst>
                    <a:ext uri="{FF2B5EF4-FFF2-40B4-BE49-F238E27FC236}">
                      <a16:creationId xmlns:a16="http://schemas.microsoft.com/office/drawing/2014/main" id="{BE87B045-CDCF-6AAB-5AAB-A19C315C12A5}"/>
                    </a:ext>
                  </a:extLst>
                </p:cNvPr>
                <p:cNvPicPr/>
                <p:nvPr/>
              </p:nvPicPr>
              <p:blipFill>
                <a:blip r:embed="rId62"/>
                <a:stretch>
                  <a:fillRect/>
                </a:stretch>
              </p:blipFill>
              <p:spPr>
                <a:xfrm>
                  <a:off x="5176168" y="2278073"/>
                  <a:ext cx="851400" cy="320040"/>
                </a:xfrm>
                <a:prstGeom prst="rect">
                  <a:avLst/>
                </a:prstGeom>
              </p:spPr>
            </p:pic>
          </mc:Fallback>
        </mc:AlternateContent>
      </p:grpSp>
      <p:sp>
        <p:nvSpPr>
          <p:cNvPr id="88" name="TextBox 87">
            <a:extLst>
              <a:ext uri="{FF2B5EF4-FFF2-40B4-BE49-F238E27FC236}">
                <a16:creationId xmlns:a16="http://schemas.microsoft.com/office/drawing/2014/main" id="{D49DFBC0-E3FE-41E8-3852-12AEEA138D88}"/>
              </a:ext>
            </a:extLst>
          </p:cNvPr>
          <p:cNvSpPr txBox="1"/>
          <p:nvPr/>
        </p:nvSpPr>
        <p:spPr>
          <a:xfrm>
            <a:off x="5251768" y="2407560"/>
            <a:ext cx="3203152" cy="646331"/>
          </a:xfrm>
          <a:prstGeom prst="rect">
            <a:avLst/>
          </a:prstGeom>
          <a:noFill/>
        </p:spPr>
        <p:txBody>
          <a:bodyPr wrap="square" rtlCol="0">
            <a:spAutoFit/>
          </a:bodyPr>
          <a:lstStyle/>
          <a:p>
            <a:r>
              <a:rPr lang="en-US" dirty="0"/>
              <a:t>3. Filter data frame as per requirement</a:t>
            </a:r>
          </a:p>
        </p:txBody>
      </p:sp>
      <mc:AlternateContent xmlns:mc="http://schemas.openxmlformats.org/markup-compatibility/2006" xmlns:p14="http://schemas.microsoft.com/office/powerpoint/2010/main">
        <mc:Choice Requires="p14">
          <p:contentPart p14:bwMode="auto" r:id="rId63">
            <p14:nvContentPartPr>
              <p14:cNvPr id="89" name="Ink 88">
                <a:extLst>
                  <a:ext uri="{FF2B5EF4-FFF2-40B4-BE49-F238E27FC236}">
                    <a16:creationId xmlns:a16="http://schemas.microsoft.com/office/drawing/2014/main" id="{CA25291A-9FC7-C91D-D25A-1201D3FA6999}"/>
                  </a:ext>
                </a:extLst>
              </p14:cNvPr>
              <p14:cNvContentPartPr/>
              <p14:nvPr/>
            </p14:nvContentPartPr>
            <p14:xfrm>
              <a:off x="10692448" y="2125073"/>
              <a:ext cx="521640" cy="933480"/>
            </p14:xfrm>
          </p:contentPart>
        </mc:Choice>
        <mc:Fallback xmlns="">
          <p:pic>
            <p:nvPicPr>
              <p:cNvPr id="89" name="Ink 88">
                <a:extLst>
                  <a:ext uri="{FF2B5EF4-FFF2-40B4-BE49-F238E27FC236}">
                    <a16:creationId xmlns:a16="http://schemas.microsoft.com/office/drawing/2014/main" id="{CA25291A-9FC7-C91D-D25A-1201D3FA6999}"/>
                  </a:ext>
                </a:extLst>
              </p:cNvPr>
              <p:cNvPicPr/>
              <p:nvPr/>
            </p:nvPicPr>
            <p:blipFill>
              <a:blip r:embed="rId64"/>
              <a:stretch>
                <a:fillRect/>
              </a:stretch>
            </p:blipFill>
            <p:spPr>
              <a:xfrm>
                <a:off x="10629448" y="2062433"/>
                <a:ext cx="647280" cy="1059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9" name="Ink 158">
                <a:extLst>
                  <a:ext uri="{FF2B5EF4-FFF2-40B4-BE49-F238E27FC236}">
                    <a16:creationId xmlns:a16="http://schemas.microsoft.com/office/drawing/2014/main" id="{D89AFC30-3117-0AFA-F0A1-D194787B72BC}"/>
                  </a:ext>
                </a:extLst>
              </p14:cNvPr>
              <p14:cNvContentPartPr/>
              <p14:nvPr/>
            </p14:nvContentPartPr>
            <p14:xfrm>
              <a:off x="10822408" y="2782793"/>
              <a:ext cx="223200" cy="555480"/>
            </p14:xfrm>
          </p:contentPart>
        </mc:Choice>
        <mc:Fallback xmlns="">
          <p:pic>
            <p:nvPicPr>
              <p:cNvPr id="159" name="Ink 158">
                <a:extLst>
                  <a:ext uri="{FF2B5EF4-FFF2-40B4-BE49-F238E27FC236}">
                    <a16:creationId xmlns:a16="http://schemas.microsoft.com/office/drawing/2014/main" id="{D89AFC30-3117-0AFA-F0A1-D194787B72BC}"/>
                  </a:ext>
                </a:extLst>
              </p:cNvPr>
              <p:cNvPicPr/>
              <p:nvPr/>
            </p:nvPicPr>
            <p:blipFill>
              <a:blip r:embed="rId66"/>
              <a:stretch>
                <a:fillRect/>
              </a:stretch>
            </p:blipFill>
            <p:spPr>
              <a:xfrm>
                <a:off x="10759768" y="2719793"/>
                <a:ext cx="34884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0" name="Ink 149">
                <a:extLst>
                  <a:ext uri="{FF2B5EF4-FFF2-40B4-BE49-F238E27FC236}">
                    <a16:creationId xmlns:a16="http://schemas.microsoft.com/office/drawing/2014/main" id="{7D25100C-5B88-8117-62E5-62B959BCB9A0}"/>
                  </a:ext>
                </a:extLst>
              </p14:cNvPr>
              <p14:cNvContentPartPr/>
              <p14:nvPr/>
            </p14:nvContentPartPr>
            <p14:xfrm>
              <a:off x="11030628" y="3578259"/>
              <a:ext cx="800" cy="2428"/>
            </p14:xfrm>
          </p:contentPart>
        </mc:Choice>
        <mc:Fallback xmlns="">
          <p:pic>
            <p:nvPicPr>
              <p:cNvPr id="150" name="Ink 149">
                <a:extLst>
                  <a:ext uri="{FF2B5EF4-FFF2-40B4-BE49-F238E27FC236}">
                    <a16:creationId xmlns:a16="http://schemas.microsoft.com/office/drawing/2014/main" id="{7D25100C-5B88-8117-62E5-62B959BCB9A0}"/>
                  </a:ext>
                </a:extLst>
              </p:cNvPr>
              <p:cNvPicPr/>
              <p:nvPr/>
            </p:nvPicPr>
            <p:blipFill>
              <a:blip r:embed="rId68"/>
              <a:stretch>
                <a:fillRect/>
              </a:stretch>
            </p:blipFill>
            <p:spPr>
              <a:xfrm>
                <a:off x="10891428" y="3517906"/>
                <a:ext cx="280000" cy="12348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4" name="Ink 93">
                <a:extLst>
                  <a:ext uri="{FF2B5EF4-FFF2-40B4-BE49-F238E27FC236}">
                    <a16:creationId xmlns:a16="http://schemas.microsoft.com/office/drawing/2014/main" id="{CB8EDA6B-3B79-8D36-A190-51057C6A08AF}"/>
                  </a:ext>
                </a:extLst>
              </p14:cNvPr>
              <p14:cNvContentPartPr/>
              <p14:nvPr/>
            </p14:nvContentPartPr>
            <p14:xfrm>
              <a:off x="10897648" y="3087713"/>
              <a:ext cx="360" cy="360"/>
            </p14:xfrm>
          </p:contentPart>
        </mc:Choice>
        <mc:Fallback xmlns="">
          <p:pic>
            <p:nvPicPr>
              <p:cNvPr id="94" name="Ink 93">
                <a:extLst>
                  <a:ext uri="{FF2B5EF4-FFF2-40B4-BE49-F238E27FC236}">
                    <a16:creationId xmlns:a16="http://schemas.microsoft.com/office/drawing/2014/main" id="{CB8EDA6B-3B79-8D36-A190-51057C6A08AF}"/>
                  </a:ext>
                </a:extLst>
              </p:cNvPr>
              <p:cNvPicPr/>
              <p:nvPr/>
            </p:nvPicPr>
            <p:blipFill>
              <a:blip r:embed="rId70"/>
              <a:stretch>
                <a:fillRect/>
              </a:stretch>
            </p:blipFill>
            <p:spPr>
              <a:xfrm>
                <a:off x="10835008" y="302507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9" name="Ink 148">
                <a:extLst>
                  <a:ext uri="{FF2B5EF4-FFF2-40B4-BE49-F238E27FC236}">
                    <a16:creationId xmlns:a16="http://schemas.microsoft.com/office/drawing/2014/main" id="{6F32A1CC-20FB-BBCC-00DF-8CCA5C638279}"/>
                  </a:ext>
                </a:extLst>
              </p14:cNvPr>
              <p14:cNvContentPartPr/>
              <p14:nvPr/>
            </p14:nvContentPartPr>
            <p14:xfrm>
              <a:off x="11022568" y="3578033"/>
              <a:ext cx="1080" cy="2880"/>
            </p14:xfrm>
          </p:contentPart>
        </mc:Choice>
        <mc:Fallback xmlns="">
          <p:pic>
            <p:nvPicPr>
              <p:cNvPr id="149" name="Ink 148">
                <a:extLst>
                  <a:ext uri="{FF2B5EF4-FFF2-40B4-BE49-F238E27FC236}">
                    <a16:creationId xmlns:a16="http://schemas.microsoft.com/office/drawing/2014/main" id="{6F32A1CC-20FB-BBCC-00DF-8CCA5C638279}"/>
                  </a:ext>
                </a:extLst>
              </p:cNvPr>
              <p:cNvPicPr/>
              <p:nvPr/>
            </p:nvPicPr>
            <p:blipFill>
              <a:blip r:embed="rId72"/>
              <a:stretch>
                <a:fillRect/>
              </a:stretch>
            </p:blipFill>
            <p:spPr>
              <a:xfrm>
                <a:off x="10959928" y="3515393"/>
                <a:ext cx="126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9" name="Ink 128">
                <a:extLst>
                  <a:ext uri="{FF2B5EF4-FFF2-40B4-BE49-F238E27FC236}">
                    <a16:creationId xmlns:a16="http://schemas.microsoft.com/office/drawing/2014/main" id="{49FD9F33-99F7-2A7B-5696-92A7291FD1B0}"/>
                  </a:ext>
                </a:extLst>
              </p14:cNvPr>
              <p14:cNvContentPartPr/>
              <p14:nvPr/>
            </p14:nvContentPartPr>
            <p14:xfrm>
              <a:off x="53728" y="3164033"/>
              <a:ext cx="3060000" cy="342000"/>
            </p14:xfrm>
          </p:contentPart>
        </mc:Choice>
        <mc:Fallback xmlns="">
          <p:pic>
            <p:nvPicPr>
              <p:cNvPr id="129" name="Ink 128">
                <a:extLst>
                  <a:ext uri="{FF2B5EF4-FFF2-40B4-BE49-F238E27FC236}">
                    <a16:creationId xmlns:a16="http://schemas.microsoft.com/office/drawing/2014/main" id="{49FD9F33-99F7-2A7B-5696-92A7291FD1B0}"/>
                  </a:ext>
                </a:extLst>
              </p:cNvPr>
              <p:cNvPicPr/>
              <p:nvPr/>
            </p:nvPicPr>
            <p:blipFill>
              <a:blip r:embed="rId74"/>
              <a:stretch>
                <a:fillRect/>
              </a:stretch>
            </p:blipFill>
            <p:spPr>
              <a:xfrm>
                <a:off x="-9272" y="3101033"/>
                <a:ext cx="318564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8" name="Ink 127">
                <a:extLst>
                  <a:ext uri="{FF2B5EF4-FFF2-40B4-BE49-F238E27FC236}">
                    <a16:creationId xmlns:a16="http://schemas.microsoft.com/office/drawing/2014/main" id="{20C17E87-279C-AB1A-0131-6AE685C6850F}"/>
                  </a:ext>
                </a:extLst>
              </p14:cNvPr>
              <p14:cNvContentPartPr/>
              <p14:nvPr/>
            </p14:nvContentPartPr>
            <p14:xfrm>
              <a:off x="930328" y="3215873"/>
              <a:ext cx="28800" cy="11160"/>
            </p14:xfrm>
          </p:contentPart>
        </mc:Choice>
        <mc:Fallback xmlns="">
          <p:pic>
            <p:nvPicPr>
              <p:cNvPr id="128" name="Ink 127">
                <a:extLst>
                  <a:ext uri="{FF2B5EF4-FFF2-40B4-BE49-F238E27FC236}">
                    <a16:creationId xmlns:a16="http://schemas.microsoft.com/office/drawing/2014/main" id="{20C17E87-279C-AB1A-0131-6AE685C6850F}"/>
                  </a:ext>
                </a:extLst>
              </p:cNvPr>
              <p:cNvPicPr/>
              <p:nvPr/>
            </p:nvPicPr>
            <p:blipFill>
              <a:blip r:embed="rId76"/>
              <a:stretch>
                <a:fillRect/>
              </a:stretch>
            </p:blipFill>
            <p:spPr>
              <a:xfrm>
                <a:off x="867328" y="3152873"/>
                <a:ext cx="1544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7" name="Ink 126">
                <a:extLst>
                  <a:ext uri="{FF2B5EF4-FFF2-40B4-BE49-F238E27FC236}">
                    <a16:creationId xmlns:a16="http://schemas.microsoft.com/office/drawing/2014/main" id="{348ECA80-36AC-DDD1-466D-393578BB2BF0}"/>
                  </a:ext>
                </a:extLst>
              </p14:cNvPr>
              <p14:cNvContentPartPr/>
              <p14:nvPr/>
            </p14:nvContentPartPr>
            <p14:xfrm>
              <a:off x="1063168" y="3227393"/>
              <a:ext cx="1099800" cy="159120"/>
            </p14:xfrm>
          </p:contentPart>
        </mc:Choice>
        <mc:Fallback xmlns="">
          <p:pic>
            <p:nvPicPr>
              <p:cNvPr id="127" name="Ink 126">
                <a:extLst>
                  <a:ext uri="{FF2B5EF4-FFF2-40B4-BE49-F238E27FC236}">
                    <a16:creationId xmlns:a16="http://schemas.microsoft.com/office/drawing/2014/main" id="{348ECA80-36AC-DDD1-466D-393578BB2BF0}"/>
                  </a:ext>
                </a:extLst>
              </p:cNvPr>
              <p:cNvPicPr/>
              <p:nvPr/>
            </p:nvPicPr>
            <p:blipFill>
              <a:blip r:embed="rId78"/>
              <a:stretch>
                <a:fillRect/>
              </a:stretch>
            </p:blipFill>
            <p:spPr>
              <a:xfrm>
                <a:off x="1000168" y="3164393"/>
                <a:ext cx="1225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053E623D-B194-BD7C-3A81-3F2CE0E137D3}"/>
                  </a:ext>
                </a:extLst>
              </p14:cNvPr>
              <p14:cNvContentPartPr/>
              <p14:nvPr/>
            </p14:nvContentPartPr>
            <p14:xfrm>
              <a:off x="1903048" y="3412433"/>
              <a:ext cx="22680" cy="19440"/>
            </p14:xfrm>
          </p:contentPart>
        </mc:Choice>
        <mc:Fallback xmlns="">
          <p:pic>
            <p:nvPicPr>
              <p:cNvPr id="117" name="Ink 116">
                <a:extLst>
                  <a:ext uri="{FF2B5EF4-FFF2-40B4-BE49-F238E27FC236}">
                    <a16:creationId xmlns:a16="http://schemas.microsoft.com/office/drawing/2014/main" id="{053E623D-B194-BD7C-3A81-3F2CE0E137D3}"/>
                  </a:ext>
                </a:extLst>
              </p:cNvPr>
              <p:cNvPicPr/>
              <p:nvPr/>
            </p:nvPicPr>
            <p:blipFill>
              <a:blip r:embed="rId80"/>
              <a:stretch>
                <a:fillRect/>
              </a:stretch>
            </p:blipFill>
            <p:spPr>
              <a:xfrm>
                <a:off x="1840048" y="3349793"/>
                <a:ext cx="148320" cy="145080"/>
              </a:xfrm>
              <a:prstGeom prst="rect">
                <a:avLst/>
              </a:prstGeom>
            </p:spPr>
          </p:pic>
        </mc:Fallback>
      </mc:AlternateContent>
      <p:grpSp>
        <p:nvGrpSpPr>
          <p:cNvPr id="123" name="Group 122">
            <a:extLst>
              <a:ext uri="{FF2B5EF4-FFF2-40B4-BE49-F238E27FC236}">
                <a16:creationId xmlns:a16="http://schemas.microsoft.com/office/drawing/2014/main" id="{CEB11E0C-7B53-68BB-A584-E3565CB6229C}"/>
              </a:ext>
            </a:extLst>
          </p:cNvPr>
          <p:cNvGrpSpPr/>
          <p:nvPr/>
        </p:nvGrpSpPr>
        <p:grpSpPr>
          <a:xfrm>
            <a:off x="977848" y="3183833"/>
            <a:ext cx="1298880" cy="361800"/>
            <a:chOff x="977848" y="3183833"/>
            <a:chExt cx="1298880" cy="361800"/>
          </a:xfrm>
        </p:grpSpPr>
        <mc:AlternateContent xmlns:mc="http://schemas.openxmlformats.org/markup-compatibility/2006" xmlns:p14="http://schemas.microsoft.com/office/powerpoint/2010/main">
          <mc:Choice Requires="p14">
            <p:contentPart p14:bwMode="auto" r:id="rId81">
              <p14:nvContentPartPr>
                <p14:cNvPr id="119" name="Ink 118">
                  <a:extLst>
                    <a:ext uri="{FF2B5EF4-FFF2-40B4-BE49-F238E27FC236}">
                      <a16:creationId xmlns:a16="http://schemas.microsoft.com/office/drawing/2014/main" id="{B7128F9A-50C6-F52C-C218-690552D59648}"/>
                    </a:ext>
                  </a:extLst>
                </p14:cNvPr>
                <p14:cNvContentPartPr/>
                <p14:nvPr/>
              </p14:nvContentPartPr>
              <p14:xfrm>
                <a:off x="2056408" y="3237473"/>
                <a:ext cx="220320" cy="199800"/>
              </p14:xfrm>
            </p:contentPart>
          </mc:Choice>
          <mc:Fallback xmlns="">
            <p:pic>
              <p:nvPicPr>
                <p:cNvPr id="119" name="Ink 118">
                  <a:extLst>
                    <a:ext uri="{FF2B5EF4-FFF2-40B4-BE49-F238E27FC236}">
                      <a16:creationId xmlns:a16="http://schemas.microsoft.com/office/drawing/2014/main" id="{B7128F9A-50C6-F52C-C218-690552D59648}"/>
                    </a:ext>
                  </a:extLst>
                </p:cNvPr>
                <p:cNvPicPr/>
                <p:nvPr/>
              </p:nvPicPr>
              <p:blipFill>
                <a:blip r:embed="rId82"/>
                <a:stretch>
                  <a:fillRect/>
                </a:stretch>
              </p:blipFill>
              <p:spPr>
                <a:xfrm>
                  <a:off x="1993768" y="3174473"/>
                  <a:ext cx="345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0" name="Ink 119">
                  <a:extLst>
                    <a:ext uri="{FF2B5EF4-FFF2-40B4-BE49-F238E27FC236}">
                      <a16:creationId xmlns:a16="http://schemas.microsoft.com/office/drawing/2014/main" id="{29C2D07F-BEF0-87AF-0FE6-F53E3A36D250}"/>
                    </a:ext>
                  </a:extLst>
                </p14:cNvPr>
                <p14:cNvContentPartPr/>
                <p14:nvPr/>
              </p14:nvContentPartPr>
              <p14:xfrm>
                <a:off x="1958488" y="3254393"/>
                <a:ext cx="273960" cy="291240"/>
              </p14:xfrm>
            </p:contentPart>
          </mc:Choice>
          <mc:Fallback xmlns="">
            <p:pic>
              <p:nvPicPr>
                <p:cNvPr id="120" name="Ink 119">
                  <a:extLst>
                    <a:ext uri="{FF2B5EF4-FFF2-40B4-BE49-F238E27FC236}">
                      <a16:creationId xmlns:a16="http://schemas.microsoft.com/office/drawing/2014/main" id="{29C2D07F-BEF0-87AF-0FE6-F53E3A36D250}"/>
                    </a:ext>
                  </a:extLst>
                </p:cNvPr>
                <p:cNvPicPr/>
                <p:nvPr/>
              </p:nvPicPr>
              <p:blipFill>
                <a:blip r:embed="rId84"/>
                <a:stretch>
                  <a:fillRect/>
                </a:stretch>
              </p:blipFill>
              <p:spPr>
                <a:xfrm>
                  <a:off x="1895488" y="3191753"/>
                  <a:ext cx="3996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6" name="Ink 125">
                  <a:extLst>
                    <a:ext uri="{FF2B5EF4-FFF2-40B4-BE49-F238E27FC236}">
                      <a16:creationId xmlns:a16="http://schemas.microsoft.com/office/drawing/2014/main" id="{4053AE8D-5070-75A6-2168-F11B1F48D527}"/>
                    </a:ext>
                  </a:extLst>
                </p14:cNvPr>
                <p14:cNvContentPartPr/>
                <p14:nvPr/>
              </p14:nvContentPartPr>
              <p14:xfrm>
                <a:off x="977848" y="3183833"/>
                <a:ext cx="720360" cy="306000"/>
              </p14:xfrm>
            </p:contentPart>
          </mc:Choice>
          <mc:Fallback xmlns="">
            <p:pic>
              <p:nvPicPr>
                <p:cNvPr id="126" name="Ink 125">
                  <a:extLst>
                    <a:ext uri="{FF2B5EF4-FFF2-40B4-BE49-F238E27FC236}">
                      <a16:creationId xmlns:a16="http://schemas.microsoft.com/office/drawing/2014/main" id="{4053AE8D-5070-75A6-2168-F11B1F48D527}"/>
                    </a:ext>
                  </a:extLst>
                </p:cNvPr>
                <p:cNvPicPr/>
                <p:nvPr/>
              </p:nvPicPr>
              <p:blipFill>
                <a:blip r:embed="rId86"/>
                <a:stretch>
                  <a:fillRect/>
                </a:stretch>
              </p:blipFill>
              <p:spPr>
                <a:xfrm>
                  <a:off x="915208" y="3120833"/>
                  <a:ext cx="846000" cy="43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130" name="Ink 129">
                <a:extLst>
                  <a:ext uri="{FF2B5EF4-FFF2-40B4-BE49-F238E27FC236}">
                    <a16:creationId xmlns:a16="http://schemas.microsoft.com/office/drawing/2014/main" id="{1472F518-ED09-8067-D4A3-3AE2EC40C0C3}"/>
                  </a:ext>
                </a:extLst>
              </p14:cNvPr>
              <p14:cNvContentPartPr/>
              <p14:nvPr/>
            </p14:nvContentPartPr>
            <p14:xfrm>
              <a:off x="932488" y="3498833"/>
              <a:ext cx="217800" cy="435600"/>
            </p14:xfrm>
          </p:contentPart>
        </mc:Choice>
        <mc:Fallback xmlns="">
          <p:pic>
            <p:nvPicPr>
              <p:cNvPr id="130" name="Ink 129">
                <a:extLst>
                  <a:ext uri="{FF2B5EF4-FFF2-40B4-BE49-F238E27FC236}">
                    <a16:creationId xmlns:a16="http://schemas.microsoft.com/office/drawing/2014/main" id="{1472F518-ED09-8067-D4A3-3AE2EC40C0C3}"/>
                  </a:ext>
                </a:extLst>
              </p:cNvPr>
              <p:cNvPicPr/>
              <p:nvPr/>
            </p:nvPicPr>
            <p:blipFill>
              <a:blip r:embed="rId88"/>
              <a:stretch>
                <a:fillRect/>
              </a:stretch>
            </p:blipFill>
            <p:spPr>
              <a:xfrm>
                <a:off x="869488" y="3435833"/>
                <a:ext cx="34344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1" name="Ink 130">
                <a:extLst>
                  <a:ext uri="{FF2B5EF4-FFF2-40B4-BE49-F238E27FC236}">
                    <a16:creationId xmlns:a16="http://schemas.microsoft.com/office/drawing/2014/main" id="{824C35B0-157D-3774-233F-045809A27F37}"/>
                  </a:ext>
                </a:extLst>
              </p14:cNvPr>
              <p14:cNvContentPartPr/>
              <p14:nvPr/>
            </p14:nvContentPartPr>
            <p14:xfrm>
              <a:off x="940768" y="3161513"/>
              <a:ext cx="547920" cy="290520"/>
            </p14:xfrm>
          </p:contentPart>
        </mc:Choice>
        <mc:Fallback xmlns="">
          <p:pic>
            <p:nvPicPr>
              <p:cNvPr id="131" name="Ink 130">
                <a:extLst>
                  <a:ext uri="{FF2B5EF4-FFF2-40B4-BE49-F238E27FC236}">
                    <a16:creationId xmlns:a16="http://schemas.microsoft.com/office/drawing/2014/main" id="{824C35B0-157D-3774-233F-045809A27F37}"/>
                  </a:ext>
                </a:extLst>
              </p:cNvPr>
              <p:cNvPicPr/>
              <p:nvPr/>
            </p:nvPicPr>
            <p:blipFill>
              <a:blip r:embed="rId90"/>
              <a:stretch>
                <a:fillRect/>
              </a:stretch>
            </p:blipFill>
            <p:spPr>
              <a:xfrm>
                <a:off x="877768" y="3098873"/>
                <a:ext cx="673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5" name="Ink 164">
                <a:extLst>
                  <a:ext uri="{FF2B5EF4-FFF2-40B4-BE49-F238E27FC236}">
                    <a16:creationId xmlns:a16="http://schemas.microsoft.com/office/drawing/2014/main" id="{5157EC68-0882-752C-FEF0-5065C520E39D}"/>
                  </a:ext>
                </a:extLst>
              </p14:cNvPr>
              <p14:cNvContentPartPr/>
              <p14:nvPr/>
            </p14:nvContentPartPr>
            <p14:xfrm>
              <a:off x="10476088" y="4219913"/>
              <a:ext cx="525600" cy="265680"/>
            </p14:xfrm>
          </p:contentPart>
        </mc:Choice>
        <mc:Fallback xmlns="">
          <p:pic>
            <p:nvPicPr>
              <p:cNvPr id="165" name="Ink 164">
                <a:extLst>
                  <a:ext uri="{FF2B5EF4-FFF2-40B4-BE49-F238E27FC236}">
                    <a16:creationId xmlns:a16="http://schemas.microsoft.com/office/drawing/2014/main" id="{5157EC68-0882-752C-FEF0-5065C520E39D}"/>
                  </a:ext>
                </a:extLst>
              </p:cNvPr>
              <p:cNvPicPr/>
              <p:nvPr/>
            </p:nvPicPr>
            <p:blipFill>
              <a:blip r:embed="rId92"/>
              <a:stretch>
                <a:fillRect/>
              </a:stretch>
            </p:blipFill>
            <p:spPr>
              <a:xfrm>
                <a:off x="10413088" y="4156913"/>
                <a:ext cx="651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Ink 170">
                <a:extLst>
                  <a:ext uri="{FF2B5EF4-FFF2-40B4-BE49-F238E27FC236}">
                    <a16:creationId xmlns:a16="http://schemas.microsoft.com/office/drawing/2014/main" id="{B472DFFB-43A6-89CC-380C-DC9BB03385B5}"/>
                  </a:ext>
                </a:extLst>
              </p14:cNvPr>
              <p14:cNvContentPartPr/>
              <p14:nvPr/>
            </p14:nvContentPartPr>
            <p14:xfrm>
              <a:off x="10584088" y="3960353"/>
              <a:ext cx="448920" cy="181800"/>
            </p14:xfrm>
          </p:contentPart>
        </mc:Choice>
        <mc:Fallback xmlns="">
          <p:pic>
            <p:nvPicPr>
              <p:cNvPr id="171" name="Ink 170">
                <a:extLst>
                  <a:ext uri="{FF2B5EF4-FFF2-40B4-BE49-F238E27FC236}">
                    <a16:creationId xmlns:a16="http://schemas.microsoft.com/office/drawing/2014/main" id="{B472DFFB-43A6-89CC-380C-DC9BB03385B5}"/>
                  </a:ext>
                </a:extLst>
              </p:cNvPr>
              <p:cNvPicPr/>
              <p:nvPr/>
            </p:nvPicPr>
            <p:blipFill>
              <a:blip r:embed="rId94"/>
              <a:stretch>
                <a:fillRect/>
              </a:stretch>
            </p:blipFill>
            <p:spPr>
              <a:xfrm>
                <a:off x="10579768" y="3956033"/>
                <a:ext cx="457560" cy="190440"/>
              </a:xfrm>
              <a:prstGeom prst="rect">
                <a:avLst/>
              </a:prstGeom>
            </p:spPr>
          </p:pic>
        </mc:Fallback>
      </mc:AlternateContent>
      <p:grpSp>
        <p:nvGrpSpPr>
          <p:cNvPr id="174" name="Group 173">
            <a:extLst>
              <a:ext uri="{FF2B5EF4-FFF2-40B4-BE49-F238E27FC236}">
                <a16:creationId xmlns:a16="http://schemas.microsoft.com/office/drawing/2014/main" id="{485BD6D1-BA25-3ECB-E3FC-90D6F4C8EEE5}"/>
              </a:ext>
            </a:extLst>
          </p:cNvPr>
          <p:cNvGrpSpPr/>
          <p:nvPr/>
        </p:nvGrpSpPr>
        <p:grpSpPr>
          <a:xfrm>
            <a:off x="10271248" y="3962513"/>
            <a:ext cx="906840" cy="180360"/>
            <a:chOff x="10271248" y="3962513"/>
            <a:chExt cx="906840" cy="180360"/>
          </a:xfrm>
        </p:grpSpPr>
        <mc:AlternateContent xmlns:mc="http://schemas.openxmlformats.org/markup-compatibility/2006" xmlns:p14="http://schemas.microsoft.com/office/powerpoint/2010/main">
          <mc:Choice Requires="p14">
            <p:contentPart p14:bwMode="auto" r:id="rId95">
              <p14:nvContentPartPr>
                <p14:cNvPr id="166" name="Ink 165">
                  <a:extLst>
                    <a:ext uri="{FF2B5EF4-FFF2-40B4-BE49-F238E27FC236}">
                      <a16:creationId xmlns:a16="http://schemas.microsoft.com/office/drawing/2014/main" id="{38C95F37-A845-B944-93ED-858D4F3B9744}"/>
                    </a:ext>
                  </a:extLst>
                </p14:cNvPr>
                <p14:cNvContentPartPr/>
                <p14:nvPr/>
              </p14:nvContentPartPr>
              <p14:xfrm>
                <a:off x="10626928" y="4076273"/>
                <a:ext cx="253080" cy="38880"/>
              </p14:xfrm>
            </p:contentPart>
          </mc:Choice>
          <mc:Fallback xmlns="">
            <p:pic>
              <p:nvPicPr>
                <p:cNvPr id="166" name="Ink 165">
                  <a:extLst>
                    <a:ext uri="{FF2B5EF4-FFF2-40B4-BE49-F238E27FC236}">
                      <a16:creationId xmlns:a16="http://schemas.microsoft.com/office/drawing/2014/main" id="{38C95F37-A845-B944-93ED-858D4F3B9744}"/>
                    </a:ext>
                  </a:extLst>
                </p:cNvPr>
                <p:cNvPicPr/>
                <p:nvPr/>
              </p:nvPicPr>
              <p:blipFill>
                <a:blip r:embed="rId96"/>
                <a:stretch>
                  <a:fillRect/>
                </a:stretch>
              </p:blipFill>
              <p:spPr>
                <a:xfrm>
                  <a:off x="10622608" y="4071953"/>
                  <a:ext cx="261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67" name="Ink 166">
                  <a:extLst>
                    <a:ext uri="{FF2B5EF4-FFF2-40B4-BE49-F238E27FC236}">
                      <a16:creationId xmlns:a16="http://schemas.microsoft.com/office/drawing/2014/main" id="{6DB25D26-A642-C469-112B-DB8263063A6E}"/>
                    </a:ext>
                  </a:extLst>
                </p14:cNvPr>
                <p14:cNvContentPartPr/>
                <p14:nvPr/>
              </p14:nvContentPartPr>
              <p14:xfrm>
                <a:off x="10747888" y="4057193"/>
                <a:ext cx="141120" cy="85680"/>
              </p14:xfrm>
            </p:contentPart>
          </mc:Choice>
          <mc:Fallback xmlns="">
            <p:pic>
              <p:nvPicPr>
                <p:cNvPr id="167" name="Ink 166">
                  <a:extLst>
                    <a:ext uri="{FF2B5EF4-FFF2-40B4-BE49-F238E27FC236}">
                      <a16:creationId xmlns:a16="http://schemas.microsoft.com/office/drawing/2014/main" id="{6DB25D26-A642-C469-112B-DB8263063A6E}"/>
                    </a:ext>
                  </a:extLst>
                </p:cNvPr>
                <p:cNvPicPr/>
                <p:nvPr/>
              </p:nvPicPr>
              <p:blipFill>
                <a:blip r:embed="rId98"/>
                <a:stretch>
                  <a:fillRect/>
                </a:stretch>
              </p:blipFill>
              <p:spPr>
                <a:xfrm>
                  <a:off x="10743568" y="4052873"/>
                  <a:ext cx="149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8" name="Ink 167">
                  <a:extLst>
                    <a:ext uri="{FF2B5EF4-FFF2-40B4-BE49-F238E27FC236}">
                      <a16:creationId xmlns:a16="http://schemas.microsoft.com/office/drawing/2014/main" id="{ED0500FC-D33D-A770-13BD-217A84E5C593}"/>
                    </a:ext>
                  </a:extLst>
                </p14:cNvPr>
                <p14:cNvContentPartPr/>
                <p14:nvPr/>
              </p14:nvContentPartPr>
              <p14:xfrm>
                <a:off x="10700368" y="4037753"/>
                <a:ext cx="210600" cy="86760"/>
              </p14:xfrm>
            </p:contentPart>
          </mc:Choice>
          <mc:Fallback xmlns="">
            <p:pic>
              <p:nvPicPr>
                <p:cNvPr id="168" name="Ink 167">
                  <a:extLst>
                    <a:ext uri="{FF2B5EF4-FFF2-40B4-BE49-F238E27FC236}">
                      <a16:creationId xmlns:a16="http://schemas.microsoft.com/office/drawing/2014/main" id="{ED0500FC-D33D-A770-13BD-217A84E5C593}"/>
                    </a:ext>
                  </a:extLst>
                </p:cNvPr>
                <p:cNvPicPr/>
                <p:nvPr/>
              </p:nvPicPr>
              <p:blipFill>
                <a:blip r:embed="rId100"/>
                <a:stretch>
                  <a:fillRect/>
                </a:stretch>
              </p:blipFill>
              <p:spPr>
                <a:xfrm>
                  <a:off x="10696048" y="4033433"/>
                  <a:ext cx="219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9" name="Ink 168">
                  <a:extLst>
                    <a:ext uri="{FF2B5EF4-FFF2-40B4-BE49-F238E27FC236}">
                      <a16:creationId xmlns:a16="http://schemas.microsoft.com/office/drawing/2014/main" id="{53F658CE-3422-AA42-864A-93C736C4013B}"/>
                    </a:ext>
                  </a:extLst>
                </p14:cNvPr>
                <p14:cNvContentPartPr/>
                <p14:nvPr/>
              </p14:nvContentPartPr>
              <p14:xfrm>
                <a:off x="10720528" y="4046033"/>
                <a:ext cx="225360" cy="87840"/>
              </p14:xfrm>
            </p:contentPart>
          </mc:Choice>
          <mc:Fallback xmlns="">
            <p:pic>
              <p:nvPicPr>
                <p:cNvPr id="169" name="Ink 168">
                  <a:extLst>
                    <a:ext uri="{FF2B5EF4-FFF2-40B4-BE49-F238E27FC236}">
                      <a16:creationId xmlns:a16="http://schemas.microsoft.com/office/drawing/2014/main" id="{53F658CE-3422-AA42-864A-93C736C4013B}"/>
                    </a:ext>
                  </a:extLst>
                </p:cNvPr>
                <p:cNvPicPr/>
                <p:nvPr/>
              </p:nvPicPr>
              <p:blipFill>
                <a:blip r:embed="rId102"/>
                <a:stretch>
                  <a:fillRect/>
                </a:stretch>
              </p:blipFill>
              <p:spPr>
                <a:xfrm>
                  <a:off x="10716208" y="4041713"/>
                  <a:ext cx="234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0" name="Ink 169">
                  <a:extLst>
                    <a:ext uri="{FF2B5EF4-FFF2-40B4-BE49-F238E27FC236}">
                      <a16:creationId xmlns:a16="http://schemas.microsoft.com/office/drawing/2014/main" id="{C64D5A09-BA57-67C6-AABC-8C06A598C8ED}"/>
                    </a:ext>
                  </a:extLst>
                </p14:cNvPr>
                <p14:cNvContentPartPr/>
                <p14:nvPr/>
              </p14:nvContentPartPr>
              <p14:xfrm>
                <a:off x="10513888" y="3999233"/>
                <a:ext cx="425160" cy="115560"/>
              </p14:xfrm>
            </p:contentPart>
          </mc:Choice>
          <mc:Fallback xmlns="">
            <p:pic>
              <p:nvPicPr>
                <p:cNvPr id="170" name="Ink 169">
                  <a:extLst>
                    <a:ext uri="{FF2B5EF4-FFF2-40B4-BE49-F238E27FC236}">
                      <a16:creationId xmlns:a16="http://schemas.microsoft.com/office/drawing/2014/main" id="{C64D5A09-BA57-67C6-AABC-8C06A598C8ED}"/>
                    </a:ext>
                  </a:extLst>
                </p:cNvPr>
                <p:cNvPicPr/>
                <p:nvPr/>
              </p:nvPicPr>
              <p:blipFill>
                <a:blip r:embed="rId104"/>
                <a:stretch>
                  <a:fillRect/>
                </a:stretch>
              </p:blipFill>
              <p:spPr>
                <a:xfrm>
                  <a:off x="10509568" y="3994913"/>
                  <a:ext cx="433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3" name="Ink 172">
                  <a:extLst>
                    <a:ext uri="{FF2B5EF4-FFF2-40B4-BE49-F238E27FC236}">
                      <a16:creationId xmlns:a16="http://schemas.microsoft.com/office/drawing/2014/main" id="{CAABA292-CC78-29A2-81DB-4DAE2655CFBD}"/>
                    </a:ext>
                  </a:extLst>
                </p14:cNvPr>
                <p14:cNvContentPartPr/>
                <p14:nvPr/>
              </p14:nvContentPartPr>
              <p14:xfrm>
                <a:off x="10271248" y="3962513"/>
                <a:ext cx="906840" cy="107640"/>
              </p14:xfrm>
            </p:contentPart>
          </mc:Choice>
          <mc:Fallback xmlns="">
            <p:pic>
              <p:nvPicPr>
                <p:cNvPr id="173" name="Ink 172">
                  <a:extLst>
                    <a:ext uri="{FF2B5EF4-FFF2-40B4-BE49-F238E27FC236}">
                      <a16:creationId xmlns:a16="http://schemas.microsoft.com/office/drawing/2014/main" id="{CAABA292-CC78-29A2-81DB-4DAE2655CFBD}"/>
                    </a:ext>
                  </a:extLst>
                </p:cNvPr>
                <p:cNvPicPr/>
                <p:nvPr/>
              </p:nvPicPr>
              <p:blipFill>
                <a:blip r:embed="rId106"/>
                <a:stretch>
                  <a:fillRect/>
                </a:stretch>
              </p:blipFill>
              <p:spPr>
                <a:xfrm>
                  <a:off x="10265128" y="3956393"/>
                  <a:ext cx="919080" cy="119880"/>
                </a:xfrm>
                <a:prstGeom prst="rect">
                  <a:avLst/>
                </a:prstGeom>
              </p:spPr>
            </p:pic>
          </mc:Fallback>
        </mc:AlternateContent>
      </p:grpSp>
      <p:grpSp>
        <p:nvGrpSpPr>
          <p:cNvPr id="179" name="Group 178">
            <a:extLst>
              <a:ext uri="{FF2B5EF4-FFF2-40B4-BE49-F238E27FC236}">
                <a16:creationId xmlns:a16="http://schemas.microsoft.com/office/drawing/2014/main" id="{D0FBDE9B-6487-BB4B-56C4-0C89322A94E4}"/>
              </a:ext>
            </a:extLst>
          </p:cNvPr>
          <p:cNvGrpSpPr/>
          <p:nvPr/>
        </p:nvGrpSpPr>
        <p:grpSpPr>
          <a:xfrm>
            <a:off x="10571128" y="4094273"/>
            <a:ext cx="415800" cy="95040"/>
            <a:chOff x="10571128" y="4094273"/>
            <a:chExt cx="415800" cy="9504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75" name="Ink 174">
                  <a:extLst>
                    <a:ext uri="{FF2B5EF4-FFF2-40B4-BE49-F238E27FC236}">
                      <a16:creationId xmlns:a16="http://schemas.microsoft.com/office/drawing/2014/main" id="{85FCE36B-F0D2-3FD1-B11F-2F610C0D1728}"/>
                    </a:ext>
                  </a:extLst>
                </p14:cNvPr>
                <p14:cNvContentPartPr/>
                <p14:nvPr/>
              </p14:nvContentPartPr>
              <p14:xfrm>
                <a:off x="10590208" y="4123793"/>
                <a:ext cx="396720" cy="43920"/>
              </p14:xfrm>
            </p:contentPart>
          </mc:Choice>
          <mc:Fallback xmlns="">
            <p:pic>
              <p:nvPicPr>
                <p:cNvPr id="175" name="Ink 174">
                  <a:extLst>
                    <a:ext uri="{FF2B5EF4-FFF2-40B4-BE49-F238E27FC236}">
                      <a16:creationId xmlns:a16="http://schemas.microsoft.com/office/drawing/2014/main" id="{85FCE36B-F0D2-3FD1-B11F-2F610C0D1728}"/>
                    </a:ext>
                  </a:extLst>
                </p:cNvPr>
                <p:cNvPicPr/>
                <p:nvPr/>
              </p:nvPicPr>
              <p:blipFill>
                <a:blip r:embed="rId108"/>
                <a:stretch>
                  <a:fillRect/>
                </a:stretch>
              </p:blipFill>
              <p:spPr>
                <a:xfrm>
                  <a:off x="10581208" y="4070153"/>
                  <a:ext cx="414360" cy="15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76" name="Ink 175">
                  <a:extLst>
                    <a:ext uri="{FF2B5EF4-FFF2-40B4-BE49-F238E27FC236}">
                      <a16:creationId xmlns:a16="http://schemas.microsoft.com/office/drawing/2014/main" id="{0DDDB970-93D5-AFA6-0372-1715D4B8A997}"/>
                    </a:ext>
                  </a:extLst>
                </p14:cNvPr>
                <p14:cNvContentPartPr/>
                <p14:nvPr/>
              </p14:nvContentPartPr>
              <p14:xfrm>
                <a:off x="10571128" y="4094273"/>
                <a:ext cx="404280" cy="95040"/>
              </p14:xfrm>
            </p:contentPart>
          </mc:Choice>
          <mc:Fallback xmlns="">
            <p:pic>
              <p:nvPicPr>
                <p:cNvPr id="176" name="Ink 175">
                  <a:extLst>
                    <a:ext uri="{FF2B5EF4-FFF2-40B4-BE49-F238E27FC236}">
                      <a16:creationId xmlns:a16="http://schemas.microsoft.com/office/drawing/2014/main" id="{0DDDB970-93D5-AFA6-0372-1715D4B8A997}"/>
                    </a:ext>
                  </a:extLst>
                </p:cNvPr>
                <p:cNvPicPr/>
                <p:nvPr/>
              </p:nvPicPr>
              <p:blipFill>
                <a:blip r:embed="rId110"/>
                <a:stretch>
                  <a:fillRect/>
                </a:stretch>
              </p:blipFill>
              <p:spPr>
                <a:xfrm>
                  <a:off x="10562128" y="4040633"/>
                  <a:ext cx="421920" cy="20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177" name="Ink 176">
                  <a:extLst>
                    <a:ext uri="{FF2B5EF4-FFF2-40B4-BE49-F238E27FC236}">
                      <a16:creationId xmlns:a16="http://schemas.microsoft.com/office/drawing/2014/main" id="{43CF5A60-D9C0-4CD5-46F6-27FB48F45BC5}"/>
                    </a:ext>
                  </a:extLst>
                </p14:cNvPr>
                <p14:cNvContentPartPr/>
                <p14:nvPr/>
              </p14:nvContentPartPr>
              <p14:xfrm>
                <a:off x="10647448" y="4133153"/>
                <a:ext cx="316080" cy="360"/>
              </p14:xfrm>
            </p:contentPart>
          </mc:Choice>
          <mc:Fallback xmlns="">
            <p:pic>
              <p:nvPicPr>
                <p:cNvPr id="177" name="Ink 176">
                  <a:extLst>
                    <a:ext uri="{FF2B5EF4-FFF2-40B4-BE49-F238E27FC236}">
                      <a16:creationId xmlns:a16="http://schemas.microsoft.com/office/drawing/2014/main" id="{43CF5A60-D9C0-4CD5-46F6-27FB48F45BC5}"/>
                    </a:ext>
                  </a:extLst>
                </p:cNvPr>
                <p:cNvPicPr/>
                <p:nvPr/>
              </p:nvPicPr>
              <p:blipFill>
                <a:blip r:embed="rId112"/>
                <a:stretch>
                  <a:fillRect/>
                </a:stretch>
              </p:blipFill>
              <p:spPr>
                <a:xfrm>
                  <a:off x="10638448" y="4079153"/>
                  <a:ext cx="33372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80" name="Ink 179">
                <a:extLst>
                  <a:ext uri="{FF2B5EF4-FFF2-40B4-BE49-F238E27FC236}">
                    <a16:creationId xmlns:a16="http://schemas.microsoft.com/office/drawing/2014/main" id="{4CFFACF8-19E2-AAE8-FCB2-A26440696B66}"/>
                  </a:ext>
                </a:extLst>
              </p14:cNvPr>
              <p14:cNvContentPartPr/>
              <p14:nvPr/>
            </p14:nvContentPartPr>
            <p14:xfrm>
              <a:off x="12642568" y="3694313"/>
              <a:ext cx="360" cy="360"/>
            </p14:xfrm>
          </p:contentPart>
        </mc:Choice>
        <mc:Fallback xmlns="">
          <p:pic>
            <p:nvPicPr>
              <p:cNvPr id="180" name="Ink 179">
                <a:extLst>
                  <a:ext uri="{FF2B5EF4-FFF2-40B4-BE49-F238E27FC236}">
                    <a16:creationId xmlns:a16="http://schemas.microsoft.com/office/drawing/2014/main" id="{4CFFACF8-19E2-AAE8-FCB2-A26440696B66}"/>
                  </a:ext>
                </a:extLst>
              </p:cNvPr>
              <p:cNvPicPr/>
              <p:nvPr/>
            </p:nvPicPr>
            <p:blipFill>
              <a:blip r:embed="rId114"/>
              <a:stretch>
                <a:fillRect/>
              </a:stretch>
            </p:blipFill>
            <p:spPr>
              <a:xfrm>
                <a:off x="12633568" y="3640673"/>
                <a:ext cx="18000" cy="108000"/>
              </a:xfrm>
              <a:prstGeom prst="rect">
                <a:avLst/>
              </a:prstGeom>
            </p:spPr>
          </p:pic>
        </mc:Fallback>
      </mc:AlternateContent>
    </p:spTree>
    <p:extLst>
      <p:ext uri="{BB962C8B-B14F-4D97-AF65-F5344CB8AC3E}">
        <p14:creationId xmlns:p14="http://schemas.microsoft.com/office/powerpoint/2010/main" val="229371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7416-E906-CFE2-72EB-9FD4819C8DD1}"/>
              </a:ext>
            </a:extLst>
          </p:cNvPr>
          <p:cNvSpPr txBox="1"/>
          <p:nvPr/>
        </p:nvSpPr>
        <p:spPr>
          <a:xfrm>
            <a:off x="0" y="130629"/>
            <a:ext cx="10058400" cy="707886"/>
          </a:xfrm>
          <a:prstGeom prst="rect">
            <a:avLst/>
          </a:prstGeom>
          <a:noFill/>
        </p:spPr>
        <p:txBody>
          <a:bodyPr wrap="square" rtlCol="0">
            <a:spAutoFit/>
          </a:bodyPr>
          <a:lstStyle/>
          <a:p>
            <a:r>
              <a:rPr lang="it-IT" sz="4000" dirty="0">
                <a:latin typeface="Algerian" panose="04020705040A02060702" pitchFamily="82" charset="0"/>
              </a:rPr>
              <a:t>Data Collection – Via SpaceX API</a:t>
            </a:r>
            <a:endParaRPr lang="en-US" sz="4000" dirty="0">
              <a:latin typeface="Algerian" panose="04020705040A02060702" pitchFamily="82" charset="0"/>
            </a:endParaRPr>
          </a:p>
        </p:txBody>
      </p:sp>
      <p:sp>
        <p:nvSpPr>
          <p:cNvPr id="9" name="TextBox 8">
            <a:extLst>
              <a:ext uri="{FF2B5EF4-FFF2-40B4-BE49-F238E27FC236}">
                <a16:creationId xmlns:a16="http://schemas.microsoft.com/office/drawing/2014/main" id="{CA5B8D65-EFB2-2F73-9823-24D8316232F0}"/>
              </a:ext>
            </a:extLst>
          </p:cNvPr>
          <p:cNvSpPr txBox="1"/>
          <p:nvPr/>
        </p:nvSpPr>
        <p:spPr>
          <a:xfrm>
            <a:off x="116633" y="1495617"/>
            <a:ext cx="6204856" cy="307777"/>
          </a:xfrm>
          <a:prstGeom prst="rect">
            <a:avLst/>
          </a:prstGeom>
          <a:noFill/>
        </p:spPr>
        <p:txBody>
          <a:bodyPr wrap="square">
            <a:spAutoFit/>
          </a:bodyPr>
          <a:lstStyle/>
          <a:p>
            <a:r>
              <a:rPr lang="en-US" sz="1400" dirty="0"/>
              <a:t>response </a:t>
            </a:r>
            <a:r>
              <a:rPr lang="en-US" sz="1400" dirty="0" err="1"/>
              <a:t>requests.get</a:t>
            </a:r>
            <a:r>
              <a:rPr lang="en-US" sz="1400" dirty="0"/>
              <a:t>(</a:t>
            </a:r>
            <a:r>
              <a:rPr lang="en-US" sz="1400" dirty="0" err="1"/>
              <a:t>spacex_url</a:t>
            </a:r>
            <a:r>
              <a:rPr lang="en-US" sz="1400" dirty="0"/>
              <a:t>)</a:t>
            </a:r>
          </a:p>
        </p:txBody>
      </p:sp>
      <p:sp>
        <p:nvSpPr>
          <p:cNvPr id="11" name="TextBox 10">
            <a:extLst>
              <a:ext uri="{FF2B5EF4-FFF2-40B4-BE49-F238E27FC236}">
                <a16:creationId xmlns:a16="http://schemas.microsoft.com/office/drawing/2014/main" id="{BFA42A9E-3AB1-5C53-FA09-912334C313D6}"/>
              </a:ext>
            </a:extLst>
          </p:cNvPr>
          <p:cNvSpPr txBox="1"/>
          <p:nvPr/>
        </p:nvSpPr>
        <p:spPr>
          <a:xfrm>
            <a:off x="5803641" y="1080118"/>
            <a:ext cx="2780522" cy="954107"/>
          </a:xfrm>
          <a:prstGeom prst="rect">
            <a:avLst/>
          </a:prstGeom>
          <a:noFill/>
        </p:spPr>
        <p:txBody>
          <a:bodyPr wrap="square">
            <a:spAutoFit/>
          </a:bodyPr>
          <a:lstStyle/>
          <a:p>
            <a:r>
              <a:rPr lang="en-US" sz="1400" dirty="0" err="1"/>
              <a:t>get.BoosterVersion</a:t>
            </a:r>
            <a:r>
              <a:rPr lang="en-US" sz="1400" dirty="0"/>
              <a:t>(data)</a:t>
            </a:r>
          </a:p>
          <a:p>
            <a:r>
              <a:rPr lang="en-US" sz="1400" dirty="0" err="1"/>
              <a:t>getLaunchSite</a:t>
            </a:r>
            <a:r>
              <a:rPr lang="en-US" sz="1400" dirty="0"/>
              <a:t>(data)</a:t>
            </a:r>
          </a:p>
          <a:p>
            <a:r>
              <a:rPr lang="en-US" sz="1400" dirty="0" err="1"/>
              <a:t>getPayloadData</a:t>
            </a:r>
            <a:r>
              <a:rPr lang="en-US" sz="1400" dirty="0"/>
              <a:t>(data)</a:t>
            </a:r>
          </a:p>
          <a:p>
            <a:r>
              <a:rPr lang="en-US" sz="1400" dirty="0" err="1"/>
              <a:t>getCoreData</a:t>
            </a:r>
            <a:r>
              <a:rPr lang="en-US" sz="1400" dirty="0"/>
              <a:t>(data)</a:t>
            </a:r>
          </a:p>
        </p:txBody>
      </p:sp>
      <p:sp>
        <p:nvSpPr>
          <p:cNvPr id="13" name="TextBox 12">
            <a:extLst>
              <a:ext uri="{FF2B5EF4-FFF2-40B4-BE49-F238E27FC236}">
                <a16:creationId xmlns:a16="http://schemas.microsoft.com/office/drawing/2014/main" id="{DA662601-99EC-BCF8-9C0B-01C63BA3939C}"/>
              </a:ext>
            </a:extLst>
          </p:cNvPr>
          <p:cNvSpPr txBox="1"/>
          <p:nvPr/>
        </p:nvSpPr>
        <p:spPr>
          <a:xfrm>
            <a:off x="0" y="1126285"/>
            <a:ext cx="5687008" cy="307777"/>
          </a:xfrm>
          <a:prstGeom prst="rect">
            <a:avLst/>
          </a:prstGeom>
          <a:noFill/>
        </p:spPr>
        <p:txBody>
          <a:bodyPr wrap="square">
            <a:spAutoFit/>
          </a:bodyPr>
          <a:lstStyle/>
          <a:p>
            <a:r>
              <a:rPr lang="it-IT" sz="1400" dirty="0"/>
              <a:t>spacex url="https://api.spacexdata.com/v4/launches/past"</a:t>
            </a:r>
            <a:endParaRPr lang="en-US" sz="1400" dirty="0"/>
          </a:p>
        </p:txBody>
      </p:sp>
      <p:sp>
        <p:nvSpPr>
          <p:cNvPr id="15" name="TextBox 14">
            <a:extLst>
              <a:ext uri="{FF2B5EF4-FFF2-40B4-BE49-F238E27FC236}">
                <a16:creationId xmlns:a16="http://schemas.microsoft.com/office/drawing/2014/main" id="{D91B265B-13B3-F34A-4440-655A183E2A9D}"/>
              </a:ext>
            </a:extLst>
          </p:cNvPr>
          <p:cNvSpPr txBox="1"/>
          <p:nvPr/>
        </p:nvSpPr>
        <p:spPr>
          <a:xfrm>
            <a:off x="8140959" y="938662"/>
            <a:ext cx="4051041" cy="523220"/>
          </a:xfrm>
          <a:prstGeom prst="rect">
            <a:avLst/>
          </a:prstGeom>
          <a:noFill/>
        </p:spPr>
        <p:txBody>
          <a:bodyPr wrap="square">
            <a:spAutoFit/>
          </a:bodyPr>
          <a:lstStyle/>
          <a:p>
            <a:r>
              <a:rPr lang="en-US" sz="1400" dirty="0"/>
              <a:t>data </a:t>
            </a:r>
            <a:r>
              <a:rPr lang="en-US" sz="1400" dirty="0" err="1"/>
              <a:t>falcony.drop</a:t>
            </a:r>
            <a:r>
              <a:rPr lang="en-US" sz="1400" dirty="0"/>
              <a:t> data </a:t>
            </a:r>
            <a:r>
              <a:rPr lang="en-US" sz="1400" dirty="0" err="1"/>
              <a:t>falcony</a:t>
            </a:r>
            <a:r>
              <a:rPr lang="en-US" sz="1400" dirty="0"/>
              <a:t> data falcons </a:t>
            </a:r>
            <a:r>
              <a:rPr lang="en-US" sz="1400" dirty="0" err="1"/>
              <a:t>BoosterVersion</a:t>
            </a:r>
            <a:r>
              <a:rPr lang="en-US" sz="1400" dirty="0"/>
              <a:t> | </a:t>
            </a:r>
            <a:r>
              <a:rPr lang="en-US" sz="1400" dirty="0" err="1"/>
              <a:t>Falcos</a:t>
            </a:r>
            <a:r>
              <a:rPr lang="en-US" sz="1400" dirty="0"/>
              <a:t> index, </a:t>
            </a:r>
            <a:r>
              <a:rPr lang="en-US" sz="1400" dirty="0" err="1"/>
              <a:t>inplace</a:t>
            </a:r>
            <a:r>
              <a:rPr lang="en-US" sz="1400" dirty="0"/>
              <a:t> Tru</a:t>
            </a:r>
          </a:p>
        </p:txBody>
      </p:sp>
      <p:sp>
        <p:nvSpPr>
          <p:cNvPr id="17" name="TextBox 16">
            <a:extLst>
              <a:ext uri="{FF2B5EF4-FFF2-40B4-BE49-F238E27FC236}">
                <a16:creationId xmlns:a16="http://schemas.microsoft.com/office/drawing/2014/main" id="{BBFB32FD-4049-D43D-B54C-F4CD815BC051}"/>
              </a:ext>
            </a:extLst>
          </p:cNvPr>
          <p:cNvSpPr txBox="1"/>
          <p:nvPr/>
        </p:nvSpPr>
        <p:spPr>
          <a:xfrm>
            <a:off x="8140957" y="1408400"/>
            <a:ext cx="4051040" cy="523220"/>
          </a:xfrm>
          <a:prstGeom prst="rect">
            <a:avLst/>
          </a:prstGeom>
          <a:noFill/>
        </p:spPr>
        <p:txBody>
          <a:bodyPr wrap="square">
            <a:spAutoFit/>
          </a:bodyPr>
          <a:lstStyle/>
          <a:p>
            <a:r>
              <a:rPr lang="en-US" sz="1400" dirty="0"/>
              <a:t>date </a:t>
            </a:r>
            <a:r>
              <a:rPr lang="en-US" sz="1400" dirty="0" err="1"/>
              <a:t>falcony.loci</a:t>
            </a:r>
            <a:r>
              <a:rPr lang="en-US" sz="1400" dirty="0"/>
              <a:t>, </a:t>
            </a:r>
            <a:r>
              <a:rPr lang="en-US" sz="1400" dirty="0" err="1"/>
              <a:t>Flighthunber</a:t>
            </a:r>
            <a:r>
              <a:rPr lang="en-US" sz="1400" dirty="0"/>
              <a:t>') list(range(</a:t>
            </a:r>
            <a:r>
              <a:rPr lang="en-US" sz="1400" dirty="0" err="1"/>
              <a:t>i</a:t>
            </a:r>
            <a:r>
              <a:rPr lang="en-US" sz="1400" dirty="0"/>
              <a:t>, data </a:t>
            </a:r>
            <a:r>
              <a:rPr lang="en-US" sz="1400" dirty="0" err="1"/>
              <a:t>falcony.shape</a:t>
            </a:r>
            <a:r>
              <a:rPr lang="en-US" sz="1400" dirty="0"/>
              <a:t>(0)+11)</a:t>
            </a:r>
          </a:p>
        </p:txBody>
      </p:sp>
      <p:sp>
        <p:nvSpPr>
          <p:cNvPr id="19" name="TextBox 18">
            <a:extLst>
              <a:ext uri="{FF2B5EF4-FFF2-40B4-BE49-F238E27FC236}">
                <a16:creationId xmlns:a16="http://schemas.microsoft.com/office/drawing/2014/main" id="{FA331CB9-97BF-B33D-F05E-D9B0B7CED24F}"/>
              </a:ext>
            </a:extLst>
          </p:cNvPr>
          <p:cNvSpPr txBox="1"/>
          <p:nvPr/>
        </p:nvSpPr>
        <p:spPr>
          <a:xfrm>
            <a:off x="8140954" y="1852483"/>
            <a:ext cx="1768151" cy="307777"/>
          </a:xfrm>
          <a:prstGeom prst="rect">
            <a:avLst/>
          </a:prstGeom>
          <a:noFill/>
        </p:spPr>
        <p:txBody>
          <a:bodyPr wrap="square">
            <a:spAutoFit/>
          </a:bodyPr>
          <a:lstStyle/>
          <a:p>
            <a:r>
              <a:rPr lang="en-US" sz="1400" dirty="0"/>
              <a:t>data </a:t>
            </a:r>
            <a:r>
              <a:rPr lang="en-US" sz="1400" dirty="0" err="1"/>
              <a:t>falcong</a:t>
            </a:r>
            <a:endParaRPr lang="en-US" sz="1400" dirty="0"/>
          </a:p>
        </p:txBody>
      </p:sp>
      <p:sp>
        <p:nvSpPr>
          <p:cNvPr id="21" name="TextBox 20">
            <a:extLst>
              <a:ext uri="{FF2B5EF4-FFF2-40B4-BE49-F238E27FC236}">
                <a16:creationId xmlns:a16="http://schemas.microsoft.com/office/drawing/2014/main" id="{1689A70B-218D-7FA8-E205-F392B5862B13}"/>
              </a:ext>
            </a:extLst>
          </p:cNvPr>
          <p:cNvSpPr txBox="1"/>
          <p:nvPr/>
        </p:nvSpPr>
        <p:spPr>
          <a:xfrm>
            <a:off x="8140956" y="2092117"/>
            <a:ext cx="4051041" cy="523220"/>
          </a:xfrm>
          <a:prstGeom prst="rect">
            <a:avLst/>
          </a:prstGeom>
          <a:noFill/>
        </p:spPr>
        <p:txBody>
          <a:bodyPr wrap="square">
            <a:spAutoFit/>
          </a:bodyPr>
          <a:lstStyle/>
          <a:p>
            <a:r>
              <a:rPr lang="en-US" sz="1400" dirty="0"/>
              <a:t>data falcon9.to </a:t>
            </a:r>
            <a:r>
              <a:rPr lang="en-US" sz="1400" dirty="0" err="1"/>
              <a:t>cav</a:t>
            </a:r>
            <a:r>
              <a:rPr lang="en-US" sz="1400" dirty="0"/>
              <a:t>( dataset part 1.csv',</a:t>
            </a:r>
          </a:p>
          <a:p>
            <a:r>
              <a:rPr lang="en-US" sz="1400" dirty="0"/>
              <a:t>index-False)</a:t>
            </a:r>
          </a:p>
        </p:txBody>
      </p:sp>
      <p:pic>
        <p:nvPicPr>
          <p:cNvPr id="23" name="Picture 22">
            <a:extLst>
              <a:ext uri="{FF2B5EF4-FFF2-40B4-BE49-F238E27FC236}">
                <a16:creationId xmlns:a16="http://schemas.microsoft.com/office/drawing/2014/main" id="{177D576D-5CD9-6499-6427-3A399C0158ED}"/>
              </a:ext>
            </a:extLst>
          </p:cNvPr>
          <p:cNvPicPr>
            <a:picLocks noChangeAspect="1"/>
          </p:cNvPicPr>
          <p:nvPr/>
        </p:nvPicPr>
        <p:blipFill>
          <a:blip r:embed="rId2">
            <a:extLst>
              <a:ext uri="{28A0092B-C50C-407E-A947-70E740481C1C}">
                <a14:useLocalDpi xmlns:a14="http://schemas.microsoft.com/office/drawing/2010/main" val="0"/>
              </a:ext>
            </a:extLst>
          </a:blip>
          <a:srcRect t="25806" r="46048" b="53496"/>
          <a:stretch>
            <a:fillRect/>
          </a:stretch>
        </p:blipFill>
        <p:spPr>
          <a:xfrm>
            <a:off x="103016" y="1975502"/>
            <a:ext cx="7087286" cy="1200329"/>
          </a:xfrm>
          <a:prstGeom prst="rect">
            <a:avLst/>
          </a:prstGeom>
        </p:spPr>
      </p:pic>
      <p:pic>
        <p:nvPicPr>
          <p:cNvPr id="25" name="Picture 24">
            <a:extLst>
              <a:ext uri="{FF2B5EF4-FFF2-40B4-BE49-F238E27FC236}">
                <a16:creationId xmlns:a16="http://schemas.microsoft.com/office/drawing/2014/main" id="{B02E968B-FFB1-5E2E-D14D-00638B35B117}"/>
              </a:ext>
            </a:extLst>
          </p:cNvPr>
          <p:cNvPicPr>
            <a:picLocks noChangeAspect="1"/>
          </p:cNvPicPr>
          <p:nvPr/>
        </p:nvPicPr>
        <p:blipFill>
          <a:blip r:embed="rId2">
            <a:extLst>
              <a:ext uri="{28A0092B-C50C-407E-A947-70E740481C1C}">
                <a14:useLocalDpi xmlns:a14="http://schemas.microsoft.com/office/drawing/2010/main" val="0"/>
              </a:ext>
            </a:extLst>
          </a:blip>
          <a:srcRect l="58587" t="36090" r="10158" b="55278"/>
          <a:stretch>
            <a:fillRect/>
          </a:stretch>
        </p:blipFill>
        <p:spPr>
          <a:xfrm>
            <a:off x="7190302" y="2570625"/>
            <a:ext cx="4142792" cy="490463"/>
          </a:xfrm>
          <a:prstGeom prst="rect">
            <a:avLst/>
          </a:prstGeom>
        </p:spPr>
      </p:pic>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7ADE73D4-2790-A595-F3AD-7252F4902C97}"/>
                  </a:ext>
                </a:extLst>
              </p14:cNvPr>
              <p14:cNvContentPartPr/>
              <p14:nvPr/>
            </p14:nvContentPartPr>
            <p14:xfrm>
              <a:off x="7448128" y="3715553"/>
              <a:ext cx="58320" cy="98640"/>
            </p14:xfrm>
          </p:contentPart>
        </mc:Choice>
        <mc:Fallback xmlns="">
          <p:pic>
            <p:nvPicPr>
              <p:cNvPr id="67" name="Ink 66">
                <a:extLst>
                  <a:ext uri="{FF2B5EF4-FFF2-40B4-BE49-F238E27FC236}">
                    <a16:creationId xmlns:a16="http://schemas.microsoft.com/office/drawing/2014/main" id="{7ADE73D4-2790-A595-F3AD-7252F4902C97}"/>
                  </a:ext>
                </a:extLst>
              </p:cNvPr>
              <p:cNvPicPr/>
              <p:nvPr/>
            </p:nvPicPr>
            <p:blipFill>
              <a:blip r:embed="rId4"/>
              <a:stretch>
                <a:fillRect/>
              </a:stretch>
            </p:blipFill>
            <p:spPr>
              <a:xfrm>
                <a:off x="7385128" y="3652913"/>
                <a:ext cx="183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6" name="Ink 65">
                <a:extLst>
                  <a:ext uri="{FF2B5EF4-FFF2-40B4-BE49-F238E27FC236}">
                    <a16:creationId xmlns:a16="http://schemas.microsoft.com/office/drawing/2014/main" id="{31D368F5-9580-15A9-EF2E-0F56A649961E}"/>
                  </a:ext>
                </a:extLst>
              </p14:cNvPr>
              <p14:cNvContentPartPr/>
              <p14:nvPr/>
            </p14:nvContentPartPr>
            <p14:xfrm>
              <a:off x="7370728" y="3862433"/>
              <a:ext cx="45360" cy="720"/>
            </p14:xfrm>
          </p:contentPart>
        </mc:Choice>
        <mc:Fallback xmlns="">
          <p:pic>
            <p:nvPicPr>
              <p:cNvPr id="66" name="Ink 65">
                <a:extLst>
                  <a:ext uri="{FF2B5EF4-FFF2-40B4-BE49-F238E27FC236}">
                    <a16:creationId xmlns:a16="http://schemas.microsoft.com/office/drawing/2014/main" id="{31D368F5-9580-15A9-EF2E-0F56A649961E}"/>
                  </a:ext>
                </a:extLst>
              </p:cNvPr>
              <p:cNvPicPr/>
              <p:nvPr/>
            </p:nvPicPr>
            <p:blipFill>
              <a:blip r:embed="rId6"/>
              <a:stretch>
                <a:fillRect/>
              </a:stretch>
            </p:blipFill>
            <p:spPr>
              <a:xfrm>
                <a:off x="7361728" y="3844433"/>
                <a:ext cx="63000" cy="36000"/>
              </a:xfrm>
              <a:prstGeom prst="rect">
                <a:avLst/>
              </a:prstGeom>
            </p:spPr>
          </p:pic>
        </mc:Fallback>
      </mc:AlternateContent>
      <p:sp>
        <p:nvSpPr>
          <p:cNvPr id="43" name="TextBox 42">
            <a:extLst>
              <a:ext uri="{FF2B5EF4-FFF2-40B4-BE49-F238E27FC236}">
                <a16:creationId xmlns:a16="http://schemas.microsoft.com/office/drawing/2014/main" id="{B34ABEA2-C535-F8E7-91C7-353A1B218367}"/>
              </a:ext>
            </a:extLst>
          </p:cNvPr>
          <p:cNvSpPr txBox="1"/>
          <p:nvPr/>
        </p:nvSpPr>
        <p:spPr>
          <a:xfrm>
            <a:off x="2470939" y="3115388"/>
            <a:ext cx="3540966" cy="954107"/>
          </a:xfrm>
          <a:prstGeom prst="rect">
            <a:avLst/>
          </a:prstGeom>
          <a:noFill/>
        </p:spPr>
        <p:txBody>
          <a:bodyPr wrap="square">
            <a:spAutoFit/>
          </a:bodyPr>
          <a:lstStyle/>
          <a:p>
            <a:r>
              <a:rPr lang="en-US" sz="1400" dirty="0" err="1"/>
              <a:t>jlist</a:t>
            </a:r>
            <a:endParaRPr lang="en-US" sz="1400" dirty="0"/>
          </a:p>
          <a:p>
            <a:r>
              <a:rPr lang="en-US" sz="1400" dirty="0" err="1"/>
              <a:t>requests.get</a:t>
            </a:r>
            <a:r>
              <a:rPr lang="en-US" sz="1400" dirty="0"/>
              <a:t>(static </a:t>
            </a:r>
            <a:r>
              <a:rPr lang="en-US" sz="1400" dirty="0" err="1"/>
              <a:t>json</a:t>
            </a:r>
            <a:r>
              <a:rPr lang="en-US" sz="1400" dirty="0"/>
              <a:t> url).</a:t>
            </a:r>
            <a:r>
              <a:rPr lang="en-US" sz="1400" dirty="0" err="1"/>
              <a:t>jaon</a:t>
            </a:r>
            <a:r>
              <a:rPr lang="en-US" sz="1400" dirty="0"/>
              <a:t>()</a:t>
            </a:r>
          </a:p>
          <a:p>
            <a:r>
              <a:rPr lang="en-US" sz="1400" dirty="0" err="1"/>
              <a:t>df</a:t>
            </a:r>
            <a:r>
              <a:rPr lang="en-US" sz="1400" dirty="0"/>
              <a:t> </a:t>
            </a:r>
            <a:r>
              <a:rPr lang="en-US" sz="1400" dirty="0" err="1"/>
              <a:t>pd.json_normalize</a:t>
            </a:r>
            <a:r>
              <a:rPr lang="en-US" sz="1400" dirty="0"/>
              <a:t>(</a:t>
            </a:r>
            <a:r>
              <a:rPr lang="en-US" sz="1400" dirty="0" err="1"/>
              <a:t>jlist</a:t>
            </a:r>
            <a:r>
              <a:rPr lang="en-US" sz="1400" dirty="0"/>
              <a:t>)</a:t>
            </a:r>
          </a:p>
          <a:p>
            <a:r>
              <a:rPr lang="en-US" sz="1400" dirty="0" err="1"/>
              <a:t>df.head</a:t>
            </a:r>
            <a:r>
              <a:rPr lang="en-US" sz="1400" dirty="0"/>
              <a:t>()</a:t>
            </a:r>
          </a:p>
        </p:txBody>
      </p:sp>
      <p:grpSp>
        <p:nvGrpSpPr>
          <p:cNvPr id="47" name="Group 46">
            <a:extLst>
              <a:ext uri="{FF2B5EF4-FFF2-40B4-BE49-F238E27FC236}">
                <a16:creationId xmlns:a16="http://schemas.microsoft.com/office/drawing/2014/main" id="{B061EEBD-E588-3FA0-7035-09F0B31207C0}"/>
              </a:ext>
            </a:extLst>
          </p:cNvPr>
          <p:cNvGrpSpPr/>
          <p:nvPr/>
        </p:nvGrpSpPr>
        <p:grpSpPr>
          <a:xfrm>
            <a:off x="6343648" y="4404593"/>
            <a:ext cx="1064880" cy="328320"/>
            <a:chOff x="6343648" y="4404593"/>
            <a:chExt cx="1064880" cy="328320"/>
          </a:xfrm>
        </p:grpSpPr>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02E31851-24F6-EA57-87A1-08C03A55FD2B}"/>
                    </a:ext>
                  </a:extLst>
                </p14:cNvPr>
                <p14:cNvContentPartPr/>
                <p14:nvPr/>
              </p14:nvContentPartPr>
              <p14:xfrm>
                <a:off x="6624448" y="4404593"/>
                <a:ext cx="784080" cy="328320"/>
              </p14:xfrm>
            </p:contentPart>
          </mc:Choice>
          <mc:Fallback xmlns="">
            <p:pic>
              <p:nvPicPr>
                <p:cNvPr id="69" name="Ink 68">
                  <a:extLst>
                    <a:ext uri="{FF2B5EF4-FFF2-40B4-BE49-F238E27FC236}">
                      <a16:creationId xmlns:a16="http://schemas.microsoft.com/office/drawing/2014/main" id="{02E31851-24F6-EA57-87A1-08C03A55FD2B}"/>
                    </a:ext>
                  </a:extLst>
                </p:cNvPr>
                <p:cNvPicPr/>
                <p:nvPr/>
              </p:nvPicPr>
              <p:blipFill>
                <a:blip r:embed="rId8"/>
                <a:stretch>
                  <a:fillRect/>
                </a:stretch>
              </p:blipFill>
              <p:spPr>
                <a:xfrm>
                  <a:off x="6615808" y="4395953"/>
                  <a:ext cx="8017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8" name="Ink 67">
                  <a:extLst>
                    <a:ext uri="{FF2B5EF4-FFF2-40B4-BE49-F238E27FC236}">
                      <a16:creationId xmlns:a16="http://schemas.microsoft.com/office/drawing/2014/main" id="{93CBB583-6897-D9C8-12CD-FF76A31BAE34}"/>
                    </a:ext>
                  </a:extLst>
                </p14:cNvPr>
                <p14:cNvContentPartPr/>
                <p14:nvPr/>
              </p14:nvContentPartPr>
              <p14:xfrm>
                <a:off x="6343648" y="4567313"/>
                <a:ext cx="519480" cy="134280"/>
              </p14:xfrm>
            </p:contentPart>
          </mc:Choice>
          <mc:Fallback xmlns="">
            <p:pic>
              <p:nvPicPr>
                <p:cNvPr id="68" name="Ink 67">
                  <a:extLst>
                    <a:ext uri="{FF2B5EF4-FFF2-40B4-BE49-F238E27FC236}">
                      <a16:creationId xmlns:a16="http://schemas.microsoft.com/office/drawing/2014/main" id="{93CBB583-6897-D9C8-12CD-FF76A31BAE34}"/>
                    </a:ext>
                  </a:extLst>
                </p:cNvPr>
                <p:cNvPicPr/>
                <p:nvPr/>
              </p:nvPicPr>
              <p:blipFill>
                <a:blip r:embed="rId10"/>
                <a:stretch>
                  <a:fillRect/>
                </a:stretch>
              </p:blipFill>
              <p:spPr>
                <a:xfrm>
                  <a:off x="6335008" y="4558313"/>
                  <a:ext cx="537120" cy="151920"/>
                </a:xfrm>
                <a:prstGeom prst="rect">
                  <a:avLst/>
                </a:prstGeom>
              </p:spPr>
            </p:pic>
          </mc:Fallback>
        </mc:AlternateContent>
      </p:grpSp>
      <p:grpSp>
        <p:nvGrpSpPr>
          <p:cNvPr id="52" name="Group 51">
            <a:extLst>
              <a:ext uri="{FF2B5EF4-FFF2-40B4-BE49-F238E27FC236}">
                <a16:creationId xmlns:a16="http://schemas.microsoft.com/office/drawing/2014/main" id="{0BD32139-AC90-83E0-7E9E-A1CB5481D2E9}"/>
              </a:ext>
            </a:extLst>
          </p:cNvPr>
          <p:cNvGrpSpPr/>
          <p:nvPr/>
        </p:nvGrpSpPr>
        <p:grpSpPr>
          <a:xfrm>
            <a:off x="7321408" y="3669833"/>
            <a:ext cx="592920" cy="198360"/>
            <a:chOff x="7321408" y="3669833"/>
            <a:chExt cx="592920" cy="198360"/>
          </a:xfrm>
        </p:grpSpPr>
        <mc:AlternateContent xmlns:mc="http://schemas.openxmlformats.org/markup-compatibility/2006" xmlns:p14="http://schemas.microsoft.com/office/powerpoint/2010/main">
          <mc:Choice Requires="p14">
            <p:contentPart p14:bwMode="auto" r:id="rId11">
              <p14:nvContentPartPr>
                <p14:cNvPr id="63" name="Ink 62">
                  <a:extLst>
                    <a:ext uri="{FF2B5EF4-FFF2-40B4-BE49-F238E27FC236}">
                      <a16:creationId xmlns:a16="http://schemas.microsoft.com/office/drawing/2014/main" id="{915E5DC9-DCE2-3258-EF74-ED8CF3098ADF}"/>
                    </a:ext>
                  </a:extLst>
                </p14:cNvPr>
                <p14:cNvContentPartPr/>
                <p14:nvPr/>
              </p14:nvContentPartPr>
              <p14:xfrm>
                <a:off x="7898128" y="3669833"/>
                <a:ext cx="16200" cy="36720"/>
              </p14:xfrm>
            </p:contentPart>
          </mc:Choice>
          <mc:Fallback xmlns="">
            <p:pic>
              <p:nvPicPr>
                <p:cNvPr id="63" name="Ink 62">
                  <a:extLst>
                    <a:ext uri="{FF2B5EF4-FFF2-40B4-BE49-F238E27FC236}">
                      <a16:creationId xmlns:a16="http://schemas.microsoft.com/office/drawing/2014/main" id="{915E5DC9-DCE2-3258-EF74-ED8CF3098ADF}"/>
                    </a:ext>
                  </a:extLst>
                </p:cNvPr>
                <p:cNvPicPr/>
                <p:nvPr/>
              </p:nvPicPr>
              <p:blipFill>
                <a:blip r:embed="rId12"/>
                <a:stretch>
                  <a:fillRect/>
                </a:stretch>
              </p:blipFill>
              <p:spPr>
                <a:xfrm>
                  <a:off x="7835128" y="3606833"/>
                  <a:ext cx="141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5910CB6B-6BEC-050A-65A8-A7FEF3B259DF}"/>
                    </a:ext>
                  </a:extLst>
                </p14:cNvPr>
                <p14:cNvContentPartPr/>
                <p14:nvPr/>
              </p14:nvContentPartPr>
              <p14:xfrm>
                <a:off x="7810288" y="3685673"/>
                <a:ext cx="32040" cy="23040"/>
              </p14:xfrm>
            </p:contentPart>
          </mc:Choice>
          <mc:Fallback xmlns="">
            <p:pic>
              <p:nvPicPr>
                <p:cNvPr id="62" name="Ink 61">
                  <a:extLst>
                    <a:ext uri="{FF2B5EF4-FFF2-40B4-BE49-F238E27FC236}">
                      <a16:creationId xmlns:a16="http://schemas.microsoft.com/office/drawing/2014/main" id="{5910CB6B-6BEC-050A-65A8-A7FEF3B259DF}"/>
                    </a:ext>
                  </a:extLst>
                </p:cNvPr>
                <p:cNvPicPr/>
                <p:nvPr/>
              </p:nvPicPr>
              <p:blipFill>
                <a:blip r:embed="rId14"/>
                <a:stretch>
                  <a:fillRect/>
                </a:stretch>
              </p:blipFill>
              <p:spPr>
                <a:xfrm>
                  <a:off x="7747288" y="3622673"/>
                  <a:ext cx="157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F46F28EB-B247-B4D5-49B6-B1A843D2888B}"/>
                    </a:ext>
                  </a:extLst>
                </p14:cNvPr>
                <p14:cNvContentPartPr/>
                <p14:nvPr/>
              </p14:nvContentPartPr>
              <p14:xfrm>
                <a:off x="7570528" y="3796193"/>
                <a:ext cx="9360" cy="8280"/>
              </p14:xfrm>
            </p:contentPart>
          </mc:Choice>
          <mc:Fallback xmlns="">
            <p:pic>
              <p:nvPicPr>
                <p:cNvPr id="61" name="Ink 60">
                  <a:extLst>
                    <a:ext uri="{FF2B5EF4-FFF2-40B4-BE49-F238E27FC236}">
                      <a16:creationId xmlns:a16="http://schemas.microsoft.com/office/drawing/2014/main" id="{F46F28EB-B247-B4D5-49B6-B1A843D2888B}"/>
                    </a:ext>
                  </a:extLst>
                </p:cNvPr>
                <p:cNvPicPr/>
                <p:nvPr/>
              </p:nvPicPr>
              <p:blipFill>
                <a:blip r:embed="rId16"/>
                <a:stretch>
                  <a:fillRect/>
                </a:stretch>
              </p:blipFill>
              <p:spPr>
                <a:xfrm>
                  <a:off x="7561528" y="3787553"/>
                  <a:ext cx="27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Ink 59">
                  <a:extLst>
                    <a:ext uri="{FF2B5EF4-FFF2-40B4-BE49-F238E27FC236}">
                      <a16:creationId xmlns:a16="http://schemas.microsoft.com/office/drawing/2014/main" id="{DA2FC723-A431-C11B-3D87-2B4846A425CB}"/>
                    </a:ext>
                  </a:extLst>
                </p14:cNvPr>
                <p14:cNvContentPartPr/>
                <p14:nvPr/>
              </p14:nvContentPartPr>
              <p14:xfrm>
                <a:off x="7321408" y="3732473"/>
                <a:ext cx="65160" cy="135720"/>
              </p14:xfrm>
            </p:contentPart>
          </mc:Choice>
          <mc:Fallback xmlns="">
            <p:pic>
              <p:nvPicPr>
                <p:cNvPr id="60" name="Ink 59">
                  <a:extLst>
                    <a:ext uri="{FF2B5EF4-FFF2-40B4-BE49-F238E27FC236}">
                      <a16:creationId xmlns:a16="http://schemas.microsoft.com/office/drawing/2014/main" id="{DA2FC723-A431-C11B-3D87-2B4846A425CB}"/>
                    </a:ext>
                  </a:extLst>
                </p:cNvPr>
                <p:cNvPicPr/>
                <p:nvPr/>
              </p:nvPicPr>
              <p:blipFill>
                <a:blip r:embed="rId18"/>
                <a:stretch>
                  <a:fillRect/>
                </a:stretch>
              </p:blipFill>
              <p:spPr>
                <a:xfrm>
                  <a:off x="7312768" y="3723473"/>
                  <a:ext cx="82800" cy="153360"/>
                </a:xfrm>
                <a:prstGeom prst="rect">
                  <a:avLst/>
                </a:prstGeom>
              </p:spPr>
            </p:pic>
          </mc:Fallback>
        </mc:AlternateContent>
      </p:grpSp>
      <p:sp>
        <p:nvSpPr>
          <p:cNvPr id="54" name="TextBox 53">
            <a:extLst>
              <a:ext uri="{FF2B5EF4-FFF2-40B4-BE49-F238E27FC236}">
                <a16:creationId xmlns:a16="http://schemas.microsoft.com/office/drawing/2014/main" id="{4283B56C-4478-0C9D-8533-C829339484B3}"/>
              </a:ext>
            </a:extLst>
          </p:cNvPr>
          <p:cNvSpPr txBox="1"/>
          <p:nvPr/>
        </p:nvSpPr>
        <p:spPr>
          <a:xfrm>
            <a:off x="7277703" y="3189361"/>
            <a:ext cx="2044639" cy="1015663"/>
          </a:xfrm>
          <a:prstGeom prst="rect">
            <a:avLst/>
          </a:prstGeom>
          <a:noFill/>
        </p:spPr>
        <p:txBody>
          <a:bodyPr wrap="square">
            <a:spAutoFit/>
          </a:bodyPr>
          <a:lstStyle/>
          <a:p>
            <a:r>
              <a:rPr lang="en-US" sz="1200" dirty="0" err="1"/>
              <a:t>Taunch</a:t>
            </a:r>
            <a:r>
              <a:rPr lang="en-US" sz="1200" dirty="0"/>
              <a:t> </a:t>
            </a:r>
            <a:r>
              <a:rPr lang="en-US" sz="1200" dirty="0" err="1"/>
              <a:t>dict</a:t>
            </a:r>
            <a:r>
              <a:rPr lang="en-US" sz="1200" dirty="0"/>
              <a:t>{'</a:t>
            </a:r>
            <a:r>
              <a:rPr lang="en-US" sz="1200" dirty="0" err="1"/>
              <a:t>FlightNumber</a:t>
            </a:r>
            <a:r>
              <a:rPr lang="en-US" sz="1200" dirty="0"/>
              <a:t>': list(data['flight number"]},</a:t>
            </a:r>
          </a:p>
          <a:p>
            <a:r>
              <a:rPr lang="en-US" sz="1200" dirty="0"/>
              <a:t>'Date': list(data['date')),</a:t>
            </a:r>
          </a:p>
          <a:p>
            <a:r>
              <a:rPr lang="en-US" sz="1200" dirty="0"/>
              <a:t>Booster Version :</a:t>
            </a:r>
            <a:r>
              <a:rPr lang="en-US" sz="1200" dirty="0" err="1"/>
              <a:t>BoosterVersion</a:t>
            </a:r>
            <a:r>
              <a:rPr lang="en-US" sz="1200" dirty="0"/>
              <a:t>,</a:t>
            </a:r>
          </a:p>
        </p:txBody>
      </p:sp>
      <p:grpSp>
        <p:nvGrpSpPr>
          <p:cNvPr id="79" name="Group 78">
            <a:extLst>
              <a:ext uri="{FF2B5EF4-FFF2-40B4-BE49-F238E27FC236}">
                <a16:creationId xmlns:a16="http://schemas.microsoft.com/office/drawing/2014/main" id="{ACE2568F-5C89-C999-980E-252287065A11}"/>
              </a:ext>
            </a:extLst>
          </p:cNvPr>
          <p:cNvGrpSpPr/>
          <p:nvPr/>
        </p:nvGrpSpPr>
        <p:grpSpPr>
          <a:xfrm>
            <a:off x="7074448" y="2621513"/>
            <a:ext cx="184680" cy="138240"/>
            <a:chOff x="7074448" y="2621513"/>
            <a:chExt cx="184680" cy="138240"/>
          </a:xfrm>
        </p:grpSpPr>
        <mc:AlternateContent xmlns:mc="http://schemas.openxmlformats.org/markup-compatibility/2006" xmlns:p14="http://schemas.microsoft.com/office/powerpoint/2010/main">
          <mc:Choice Requires="p14">
            <p:contentPart p14:bwMode="auto" r:id="rId19">
              <p14:nvContentPartPr>
                <p14:cNvPr id="136" name="Ink 135">
                  <a:extLst>
                    <a:ext uri="{FF2B5EF4-FFF2-40B4-BE49-F238E27FC236}">
                      <a16:creationId xmlns:a16="http://schemas.microsoft.com/office/drawing/2014/main" id="{38206A3A-D9EA-1C93-C858-BD3E9AE39B00}"/>
                    </a:ext>
                  </a:extLst>
                </p14:cNvPr>
                <p14:cNvContentPartPr/>
                <p14:nvPr/>
              </p14:nvContentPartPr>
              <p14:xfrm>
                <a:off x="7186048" y="2681273"/>
                <a:ext cx="52200" cy="13320"/>
              </p14:xfrm>
            </p:contentPart>
          </mc:Choice>
          <mc:Fallback xmlns="">
            <p:pic>
              <p:nvPicPr>
                <p:cNvPr id="136" name="Ink 135">
                  <a:extLst>
                    <a:ext uri="{FF2B5EF4-FFF2-40B4-BE49-F238E27FC236}">
                      <a16:creationId xmlns:a16="http://schemas.microsoft.com/office/drawing/2014/main" id="{38206A3A-D9EA-1C93-C858-BD3E9AE39B00}"/>
                    </a:ext>
                  </a:extLst>
                </p:cNvPr>
                <p:cNvPicPr/>
                <p:nvPr/>
              </p:nvPicPr>
              <p:blipFill>
                <a:blip r:embed="rId20"/>
                <a:stretch>
                  <a:fillRect/>
                </a:stretch>
              </p:blipFill>
              <p:spPr>
                <a:xfrm>
                  <a:off x="7123408" y="2618273"/>
                  <a:ext cx="177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6" name="Ink 115">
                  <a:extLst>
                    <a:ext uri="{FF2B5EF4-FFF2-40B4-BE49-F238E27FC236}">
                      <a16:creationId xmlns:a16="http://schemas.microsoft.com/office/drawing/2014/main" id="{5C7B8111-5705-6FC8-2773-57133A75649F}"/>
                    </a:ext>
                  </a:extLst>
                </p14:cNvPr>
                <p14:cNvContentPartPr/>
                <p14:nvPr/>
              </p14:nvContentPartPr>
              <p14:xfrm>
                <a:off x="7074448" y="2621513"/>
                <a:ext cx="184680" cy="138240"/>
              </p14:xfrm>
            </p:contentPart>
          </mc:Choice>
          <mc:Fallback xmlns="">
            <p:pic>
              <p:nvPicPr>
                <p:cNvPr id="116" name="Ink 115">
                  <a:extLst>
                    <a:ext uri="{FF2B5EF4-FFF2-40B4-BE49-F238E27FC236}">
                      <a16:creationId xmlns:a16="http://schemas.microsoft.com/office/drawing/2014/main" id="{5C7B8111-5705-6FC8-2773-57133A75649F}"/>
                    </a:ext>
                  </a:extLst>
                </p:cNvPr>
                <p:cNvPicPr/>
                <p:nvPr/>
              </p:nvPicPr>
              <p:blipFill>
                <a:blip r:embed="rId22"/>
                <a:stretch>
                  <a:fillRect/>
                </a:stretch>
              </p:blipFill>
              <p:spPr>
                <a:xfrm>
                  <a:off x="7011808" y="2558513"/>
                  <a:ext cx="310320" cy="26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19" name="Ink 118">
                <a:extLst>
                  <a:ext uri="{FF2B5EF4-FFF2-40B4-BE49-F238E27FC236}">
                    <a16:creationId xmlns:a16="http://schemas.microsoft.com/office/drawing/2014/main" id="{3DE9C6AB-EBEA-6EE7-C6F5-F6EF5EBD0CD1}"/>
                  </a:ext>
                </a:extLst>
              </p14:cNvPr>
              <p14:cNvContentPartPr/>
              <p14:nvPr/>
            </p14:nvContentPartPr>
            <p14:xfrm>
              <a:off x="7130248" y="2831393"/>
              <a:ext cx="244800" cy="22680"/>
            </p14:xfrm>
          </p:contentPart>
        </mc:Choice>
        <mc:Fallback xmlns="">
          <p:pic>
            <p:nvPicPr>
              <p:cNvPr id="119" name="Ink 118">
                <a:extLst>
                  <a:ext uri="{FF2B5EF4-FFF2-40B4-BE49-F238E27FC236}">
                    <a16:creationId xmlns:a16="http://schemas.microsoft.com/office/drawing/2014/main" id="{3DE9C6AB-EBEA-6EE7-C6F5-F6EF5EBD0CD1}"/>
                  </a:ext>
                </a:extLst>
              </p:cNvPr>
              <p:cNvPicPr/>
              <p:nvPr/>
            </p:nvPicPr>
            <p:blipFill>
              <a:blip r:embed="rId24"/>
              <a:stretch>
                <a:fillRect/>
              </a:stretch>
            </p:blipFill>
            <p:spPr>
              <a:xfrm>
                <a:off x="7121608" y="2822753"/>
                <a:ext cx="262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8" name="Ink 117">
                <a:extLst>
                  <a:ext uri="{FF2B5EF4-FFF2-40B4-BE49-F238E27FC236}">
                    <a16:creationId xmlns:a16="http://schemas.microsoft.com/office/drawing/2014/main" id="{2786785D-1017-3689-B766-220FC2AC32DE}"/>
                  </a:ext>
                </a:extLst>
              </p14:cNvPr>
              <p14:cNvContentPartPr/>
              <p14:nvPr/>
            </p14:nvContentPartPr>
            <p14:xfrm>
              <a:off x="6908128" y="2819873"/>
              <a:ext cx="189360" cy="65880"/>
            </p14:xfrm>
          </p:contentPart>
        </mc:Choice>
        <mc:Fallback xmlns="">
          <p:pic>
            <p:nvPicPr>
              <p:cNvPr id="118" name="Ink 117">
                <a:extLst>
                  <a:ext uri="{FF2B5EF4-FFF2-40B4-BE49-F238E27FC236}">
                    <a16:creationId xmlns:a16="http://schemas.microsoft.com/office/drawing/2014/main" id="{2786785D-1017-3689-B766-220FC2AC32DE}"/>
                  </a:ext>
                </a:extLst>
              </p:cNvPr>
              <p:cNvPicPr/>
              <p:nvPr/>
            </p:nvPicPr>
            <p:blipFill>
              <a:blip r:embed="rId26"/>
              <a:stretch>
                <a:fillRect/>
              </a:stretch>
            </p:blipFill>
            <p:spPr>
              <a:xfrm>
                <a:off x="6899128" y="2810873"/>
                <a:ext cx="207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1" name="Ink 120">
                <a:extLst>
                  <a:ext uri="{FF2B5EF4-FFF2-40B4-BE49-F238E27FC236}">
                    <a16:creationId xmlns:a16="http://schemas.microsoft.com/office/drawing/2014/main" id="{63098AE3-6176-BA81-4350-932FE6B2BD27}"/>
                  </a:ext>
                </a:extLst>
              </p14:cNvPr>
              <p14:cNvContentPartPr/>
              <p14:nvPr/>
            </p14:nvContentPartPr>
            <p14:xfrm>
              <a:off x="6932248" y="2807993"/>
              <a:ext cx="392400" cy="360"/>
            </p14:xfrm>
          </p:contentPart>
        </mc:Choice>
        <mc:Fallback xmlns="">
          <p:pic>
            <p:nvPicPr>
              <p:cNvPr id="121" name="Ink 120">
                <a:extLst>
                  <a:ext uri="{FF2B5EF4-FFF2-40B4-BE49-F238E27FC236}">
                    <a16:creationId xmlns:a16="http://schemas.microsoft.com/office/drawing/2014/main" id="{63098AE3-6176-BA81-4350-932FE6B2BD27}"/>
                  </a:ext>
                </a:extLst>
              </p:cNvPr>
              <p:cNvPicPr/>
              <p:nvPr/>
            </p:nvPicPr>
            <p:blipFill>
              <a:blip r:embed="rId28"/>
              <a:stretch>
                <a:fillRect/>
              </a:stretch>
            </p:blipFill>
            <p:spPr>
              <a:xfrm>
                <a:off x="6923248" y="2798993"/>
                <a:ext cx="410040" cy="18000"/>
              </a:xfrm>
              <a:prstGeom prst="rect">
                <a:avLst/>
              </a:prstGeom>
            </p:spPr>
          </p:pic>
        </mc:Fallback>
      </mc:AlternateContent>
      <p:grpSp>
        <p:nvGrpSpPr>
          <p:cNvPr id="127" name="Group 126">
            <a:extLst>
              <a:ext uri="{FF2B5EF4-FFF2-40B4-BE49-F238E27FC236}">
                <a16:creationId xmlns:a16="http://schemas.microsoft.com/office/drawing/2014/main" id="{C3A72B24-0BF9-F3D6-6842-B7796B9A43C8}"/>
              </a:ext>
            </a:extLst>
          </p:cNvPr>
          <p:cNvGrpSpPr/>
          <p:nvPr/>
        </p:nvGrpSpPr>
        <p:grpSpPr>
          <a:xfrm>
            <a:off x="7274608" y="2630873"/>
            <a:ext cx="292680" cy="171000"/>
            <a:chOff x="7274608" y="2630873"/>
            <a:chExt cx="292680" cy="171000"/>
          </a:xfrm>
        </p:grpSpPr>
        <mc:AlternateContent xmlns:mc="http://schemas.openxmlformats.org/markup-compatibility/2006" xmlns:p14="http://schemas.microsoft.com/office/powerpoint/2010/main">
          <mc:Choice Requires="p14">
            <p:contentPart p14:bwMode="auto" r:id="rId29">
              <p14:nvContentPartPr>
                <p14:cNvPr id="135" name="Ink 134">
                  <a:extLst>
                    <a:ext uri="{FF2B5EF4-FFF2-40B4-BE49-F238E27FC236}">
                      <a16:creationId xmlns:a16="http://schemas.microsoft.com/office/drawing/2014/main" id="{08C8F17E-731B-A56E-BF45-075B9E1CD1AE}"/>
                    </a:ext>
                  </a:extLst>
                </p14:cNvPr>
                <p14:cNvContentPartPr/>
                <p14:nvPr/>
              </p14:nvContentPartPr>
              <p14:xfrm>
                <a:off x="7479448" y="2630873"/>
                <a:ext cx="87840" cy="160560"/>
              </p14:xfrm>
            </p:contentPart>
          </mc:Choice>
          <mc:Fallback xmlns="">
            <p:pic>
              <p:nvPicPr>
                <p:cNvPr id="135" name="Ink 134">
                  <a:extLst>
                    <a:ext uri="{FF2B5EF4-FFF2-40B4-BE49-F238E27FC236}">
                      <a16:creationId xmlns:a16="http://schemas.microsoft.com/office/drawing/2014/main" id="{08C8F17E-731B-A56E-BF45-075B9E1CD1AE}"/>
                    </a:ext>
                  </a:extLst>
                </p:cNvPr>
                <p:cNvPicPr/>
                <p:nvPr/>
              </p:nvPicPr>
              <p:blipFill>
                <a:blip r:embed="rId30"/>
                <a:stretch>
                  <a:fillRect/>
                </a:stretch>
              </p:blipFill>
              <p:spPr>
                <a:xfrm>
                  <a:off x="7470448" y="2621873"/>
                  <a:ext cx="105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4" name="Ink 133">
                  <a:extLst>
                    <a:ext uri="{FF2B5EF4-FFF2-40B4-BE49-F238E27FC236}">
                      <a16:creationId xmlns:a16="http://schemas.microsoft.com/office/drawing/2014/main" id="{DCA31488-B58E-7195-5D29-D85458D72537}"/>
                    </a:ext>
                  </a:extLst>
                </p14:cNvPr>
                <p14:cNvContentPartPr/>
                <p14:nvPr/>
              </p14:nvContentPartPr>
              <p14:xfrm>
                <a:off x="7274608" y="2642753"/>
                <a:ext cx="177840" cy="159120"/>
              </p14:xfrm>
            </p:contentPart>
          </mc:Choice>
          <mc:Fallback xmlns="">
            <p:pic>
              <p:nvPicPr>
                <p:cNvPr id="134" name="Ink 133">
                  <a:extLst>
                    <a:ext uri="{FF2B5EF4-FFF2-40B4-BE49-F238E27FC236}">
                      <a16:creationId xmlns:a16="http://schemas.microsoft.com/office/drawing/2014/main" id="{DCA31488-B58E-7195-5D29-D85458D72537}"/>
                    </a:ext>
                  </a:extLst>
                </p:cNvPr>
                <p:cNvPicPr/>
                <p:nvPr/>
              </p:nvPicPr>
              <p:blipFill>
                <a:blip r:embed="rId32"/>
                <a:stretch>
                  <a:fillRect/>
                </a:stretch>
              </p:blipFill>
              <p:spPr>
                <a:xfrm>
                  <a:off x="7265608" y="2633753"/>
                  <a:ext cx="195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3" name="Ink 132">
                  <a:extLst>
                    <a:ext uri="{FF2B5EF4-FFF2-40B4-BE49-F238E27FC236}">
                      <a16:creationId xmlns:a16="http://schemas.microsoft.com/office/drawing/2014/main" id="{3583D3F3-1D9D-5F68-6137-08C9CDB19F5A}"/>
                    </a:ext>
                  </a:extLst>
                </p14:cNvPr>
                <p14:cNvContentPartPr/>
                <p14:nvPr/>
              </p14:nvContentPartPr>
              <p14:xfrm>
                <a:off x="7328608" y="2670473"/>
                <a:ext cx="143640" cy="106200"/>
              </p14:xfrm>
            </p:contentPart>
          </mc:Choice>
          <mc:Fallback xmlns="">
            <p:pic>
              <p:nvPicPr>
                <p:cNvPr id="133" name="Ink 132">
                  <a:extLst>
                    <a:ext uri="{FF2B5EF4-FFF2-40B4-BE49-F238E27FC236}">
                      <a16:creationId xmlns:a16="http://schemas.microsoft.com/office/drawing/2014/main" id="{3583D3F3-1D9D-5F68-6137-08C9CDB19F5A}"/>
                    </a:ext>
                  </a:extLst>
                </p:cNvPr>
                <p:cNvPicPr/>
                <p:nvPr/>
              </p:nvPicPr>
              <p:blipFill>
                <a:blip r:embed="rId34"/>
                <a:stretch>
                  <a:fillRect/>
                </a:stretch>
              </p:blipFill>
              <p:spPr>
                <a:xfrm>
                  <a:off x="7319968" y="2661833"/>
                  <a:ext cx="161280" cy="123840"/>
                </a:xfrm>
                <a:prstGeom prst="rect">
                  <a:avLst/>
                </a:prstGeom>
              </p:spPr>
            </p:pic>
          </mc:Fallback>
        </mc:AlternateContent>
      </p:grpSp>
      <p:grpSp>
        <p:nvGrpSpPr>
          <p:cNvPr id="132" name="Group 131">
            <a:extLst>
              <a:ext uri="{FF2B5EF4-FFF2-40B4-BE49-F238E27FC236}">
                <a16:creationId xmlns:a16="http://schemas.microsoft.com/office/drawing/2014/main" id="{B34C0673-91DB-E4D3-5A04-421081EF1DBF}"/>
              </a:ext>
            </a:extLst>
          </p:cNvPr>
          <p:cNvGrpSpPr/>
          <p:nvPr/>
        </p:nvGrpSpPr>
        <p:grpSpPr>
          <a:xfrm>
            <a:off x="6872128" y="2584793"/>
            <a:ext cx="273240" cy="467280"/>
            <a:chOff x="6872128" y="2584793"/>
            <a:chExt cx="273240" cy="467280"/>
          </a:xfrm>
        </p:grpSpPr>
        <mc:AlternateContent xmlns:mc="http://schemas.openxmlformats.org/markup-compatibility/2006" xmlns:p14="http://schemas.microsoft.com/office/powerpoint/2010/main">
          <mc:Choice Requires="p14">
            <p:contentPart p14:bwMode="auto" r:id="rId35">
              <p14:nvContentPartPr>
                <p14:cNvPr id="141" name="Ink 140">
                  <a:extLst>
                    <a:ext uri="{FF2B5EF4-FFF2-40B4-BE49-F238E27FC236}">
                      <a16:creationId xmlns:a16="http://schemas.microsoft.com/office/drawing/2014/main" id="{1D0D0364-0917-FBF2-D4A8-504AB63234D3}"/>
                    </a:ext>
                  </a:extLst>
                </p14:cNvPr>
                <p14:cNvContentPartPr/>
                <p14:nvPr/>
              </p14:nvContentPartPr>
              <p14:xfrm>
                <a:off x="6931888" y="2783153"/>
                <a:ext cx="213480" cy="228240"/>
              </p14:xfrm>
            </p:contentPart>
          </mc:Choice>
          <mc:Fallback xmlns="">
            <p:pic>
              <p:nvPicPr>
                <p:cNvPr id="141" name="Ink 140">
                  <a:extLst>
                    <a:ext uri="{FF2B5EF4-FFF2-40B4-BE49-F238E27FC236}">
                      <a16:creationId xmlns:a16="http://schemas.microsoft.com/office/drawing/2014/main" id="{1D0D0364-0917-FBF2-D4A8-504AB63234D3}"/>
                    </a:ext>
                  </a:extLst>
                </p:cNvPr>
                <p:cNvPicPr/>
                <p:nvPr/>
              </p:nvPicPr>
              <p:blipFill>
                <a:blip r:embed="rId36"/>
                <a:stretch>
                  <a:fillRect/>
                </a:stretch>
              </p:blipFill>
              <p:spPr>
                <a:xfrm>
                  <a:off x="6922888" y="2774153"/>
                  <a:ext cx="2311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6" name="Ink 125">
                  <a:extLst>
                    <a:ext uri="{FF2B5EF4-FFF2-40B4-BE49-F238E27FC236}">
                      <a16:creationId xmlns:a16="http://schemas.microsoft.com/office/drawing/2014/main" id="{6E431B3C-6614-4276-43FB-44DEB2170D25}"/>
                    </a:ext>
                  </a:extLst>
                </p14:cNvPr>
                <p14:cNvContentPartPr/>
                <p14:nvPr/>
              </p14:nvContentPartPr>
              <p14:xfrm>
                <a:off x="7007128" y="2639873"/>
                <a:ext cx="360" cy="360"/>
              </p14:xfrm>
            </p:contentPart>
          </mc:Choice>
          <mc:Fallback xmlns="">
            <p:pic>
              <p:nvPicPr>
                <p:cNvPr id="126" name="Ink 125">
                  <a:extLst>
                    <a:ext uri="{FF2B5EF4-FFF2-40B4-BE49-F238E27FC236}">
                      <a16:creationId xmlns:a16="http://schemas.microsoft.com/office/drawing/2014/main" id="{6E431B3C-6614-4276-43FB-44DEB2170D25}"/>
                    </a:ext>
                  </a:extLst>
                </p:cNvPr>
                <p:cNvPicPr/>
                <p:nvPr/>
              </p:nvPicPr>
              <p:blipFill>
                <a:blip r:embed="rId38"/>
                <a:stretch>
                  <a:fillRect/>
                </a:stretch>
              </p:blipFill>
              <p:spPr>
                <a:xfrm>
                  <a:off x="6998128" y="26312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7" name="Ink 136">
                  <a:extLst>
                    <a:ext uri="{FF2B5EF4-FFF2-40B4-BE49-F238E27FC236}">
                      <a16:creationId xmlns:a16="http://schemas.microsoft.com/office/drawing/2014/main" id="{0236F602-475A-F58C-2E93-3DD53213AF91}"/>
                    </a:ext>
                  </a:extLst>
                </p14:cNvPr>
                <p14:cNvContentPartPr/>
                <p14:nvPr/>
              </p14:nvContentPartPr>
              <p14:xfrm>
                <a:off x="6872128" y="2593793"/>
                <a:ext cx="204120" cy="458280"/>
              </p14:xfrm>
            </p:contentPart>
          </mc:Choice>
          <mc:Fallback xmlns="">
            <p:pic>
              <p:nvPicPr>
                <p:cNvPr id="137" name="Ink 136">
                  <a:extLst>
                    <a:ext uri="{FF2B5EF4-FFF2-40B4-BE49-F238E27FC236}">
                      <a16:creationId xmlns:a16="http://schemas.microsoft.com/office/drawing/2014/main" id="{0236F602-475A-F58C-2E93-3DD53213AF91}"/>
                    </a:ext>
                  </a:extLst>
                </p:cNvPr>
                <p:cNvPicPr/>
                <p:nvPr/>
              </p:nvPicPr>
              <p:blipFill>
                <a:blip r:embed="rId40"/>
                <a:stretch>
                  <a:fillRect/>
                </a:stretch>
              </p:blipFill>
              <p:spPr>
                <a:xfrm>
                  <a:off x="6863488" y="2584793"/>
                  <a:ext cx="2217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9" name="Ink 128">
                  <a:extLst>
                    <a:ext uri="{FF2B5EF4-FFF2-40B4-BE49-F238E27FC236}">
                      <a16:creationId xmlns:a16="http://schemas.microsoft.com/office/drawing/2014/main" id="{FB5CD9BF-E76E-6CD8-681A-BF0D99FB7302}"/>
                    </a:ext>
                  </a:extLst>
                </p14:cNvPr>
                <p14:cNvContentPartPr/>
                <p14:nvPr/>
              </p14:nvContentPartPr>
              <p14:xfrm>
                <a:off x="6931888" y="2584793"/>
                <a:ext cx="121680" cy="204840"/>
              </p14:xfrm>
            </p:contentPart>
          </mc:Choice>
          <mc:Fallback xmlns="">
            <p:pic>
              <p:nvPicPr>
                <p:cNvPr id="129" name="Ink 128">
                  <a:extLst>
                    <a:ext uri="{FF2B5EF4-FFF2-40B4-BE49-F238E27FC236}">
                      <a16:creationId xmlns:a16="http://schemas.microsoft.com/office/drawing/2014/main" id="{FB5CD9BF-E76E-6CD8-681A-BF0D99FB7302}"/>
                    </a:ext>
                  </a:extLst>
                </p:cNvPr>
                <p:cNvPicPr/>
                <p:nvPr/>
              </p:nvPicPr>
              <p:blipFill>
                <a:blip r:embed="rId42"/>
                <a:stretch>
                  <a:fillRect/>
                </a:stretch>
              </p:blipFill>
              <p:spPr>
                <a:xfrm>
                  <a:off x="6923248" y="2576153"/>
                  <a:ext cx="139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1" name="Ink 130">
                  <a:extLst>
                    <a:ext uri="{FF2B5EF4-FFF2-40B4-BE49-F238E27FC236}">
                      <a16:creationId xmlns:a16="http://schemas.microsoft.com/office/drawing/2014/main" id="{876D7E7E-CD01-A691-77B0-C13999FB4905}"/>
                    </a:ext>
                  </a:extLst>
                </p14:cNvPr>
                <p14:cNvContentPartPr/>
                <p14:nvPr/>
              </p14:nvContentPartPr>
              <p14:xfrm>
                <a:off x="7091008" y="2845433"/>
                <a:ext cx="360" cy="9720"/>
              </p14:xfrm>
            </p:contentPart>
          </mc:Choice>
          <mc:Fallback xmlns="">
            <p:pic>
              <p:nvPicPr>
                <p:cNvPr id="131" name="Ink 130">
                  <a:extLst>
                    <a:ext uri="{FF2B5EF4-FFF2-40B4-BE49-F238E27FC236}">
                      <a16:creationId xmlns:a16="http://schemas.microsoft.com/office/drawing/2014/main" id="{876D7E7E-CD01-A691-77B0-C13999FB4905}"/>
                    </a:ext>
                  </a:extLst>
                </p:cNvPr>
                <p:cNvPicPr/>
                <p:nvPr/>
              </p:nvPicPr>
              <p:blipFill>
                <a:blip r:embed="rId44"/>
                <a:stretch>
                  <a:fillRect/>
                </a:stretch>
              </p:blipFill>
              <p:spPr>
                <a:xfrm>
                  <a:off x="7082008" y="2836793"/>
                  <a:ext cx="1800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143" name="Ink 142">
                <a:extLst>
                  <a:ext uri="{FF2B5EF4-FFF2-40B4-BE49-F238E27FC236}">
                    <a16:creationId xmlns:a16="http://schemas.microsoft.com/office/drawing/2014/main" id="{1B037D31-7AB0-DA71-AD67-5C68170997BD}"/>
                  </a:ext>
                </a:extLst>
              </p14:cNvPr>
              <p14:cNvContentPartPr/>
              <p14:nvPr/>
            </p14:nvContentPartPr>
            <p14:xfrm>
              <a:off x="-261632" y="792713"/>
              <a:ext cx="360" cy="360"/>
            </p14:xfrm>
          </p:contentPart>
        </mc:Choice>
        <mc:Fallback xmlns="">
          <p:pic>
            <p:nvPicPr>
              <p:cNvPr id="143" name="Ink 142">
                <a:extLst>
                  <a:ext uri="{FF2B5EF4-FFF2-40B4-BE49-F238E27FC236}">
                    <a16:creationId xmlns:a16="http://schemas.microsoft.com/office/drawing/2014/main" id="{1B037D31-7AB0-DA71-AD67-5C68170997BD}"/>
                  </a:ext>
                </a:extLst>
              </p:cNvPr>
              <p:cNvPicPr/>
              <p:nvPr/>
            </p:nvPicPr>
            <p:blipFill>
              <a:blip r:embed="rId46"/>
              <a:stretch>
                <a:fillRect/>
              </a:stretch>
            </p:blipFill>
            <p:spPr>
              <a:xfrm>
                <a:off x="-270272" y="7837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4" name="Ink 143">
                <a:extLst>
                  <a:ext uri="{FF2B5EF4-FFF2-40B4-BE49-F238E27FC236}">
                    <a16:creationId xmlns:a16="http://schemas.microsoft.com/office/drawing/2014/main" id="{70ECAFD9-E987-6646-0A90-9F91172904B7}"/>
                  </a:ext>
                </a:extLst>
              </p14:cNvPr>
              <p14:cNvContentPartPr/>
              <p14:nvPr/>
            </p14:nvContentPartPr>
            <p14:xfrm>
              <a:off x="6892288" y="2944073"/>
              <a:ext cx="317160" cy="123480"/>
            </p14:xfrm>
          </p:contentPart>
        </mc:Choice>
        <mc:Fallback xmlns="">
          <p:pic>
            <p:nvPicPr>
              <p:cNvPr id="144" name="Ink 143">
                <a:extLst>
                  <a:ext uri="{FF2B5EF4-FFF2-40B4-BE49-F238E27FC236}">
                    <a16:creationId xmlns:a16="http://schemas.microsoft.com/office/drawing/2014/main" id="{70ECAFD9-E987-6646-0A90-9F91172904B7}"/>
                  </a:ext>
                </a:extLst>
              </p:cNvPr>
              <p:cNvPicPr/>
              <p:nvPr/>
            </p:nvPicPr>
            <p:blipFill>
              <a:blip r:embed="rId48"/>
              <a:stretch>
                <a:fillRect/>
              </a:stretch>
            </p:blipFill>
            <p:spPr>
              <a:xfrm>
                <a:off x="6883648" y="2935433"/>
                <a:ext cx="334800" cy="141120"/>
              </a:xfrm>
              <a:prstGeom prst="rect">
                <a:avLst/>
              </a:prstGeom>
            </p:spPr>
          </p:pic>
        </mc:Fallback>
      </mc:AlternateContent>
      <p:graphicFrame>
        <p:nvGraphicFramePr>
          <p:cNvPr id="145" name="Table 144">
            <a:extLst>
              <a:ext uri="{FF2B5EF4-FFF2-40B4-BE49-F238E27FC236}">
                <a16:creationId xmlns:a16="http://schemas.microsoft.com/office/drawing/2014/main" id="{007FB908-A925-8B85-AC4A-285C47994E22}"/>
              </a:ext>
            </a:extLst>
          </p:cNvPr>
          <p:cNvGraphicFramePr>
            <a:graphicFrameLocks noGrp="1"/>
          </p:cNvGraphicFramePr>
          <p:nvPr>
            <p:extLst>
              <p:ext uri="{D42A27DB-BD31-4B8C-83A1-F6EECF244321}">
                <p14:modId xmlns:p14="http://schemas.microsoft.com/office/powerpoint/2010/main" val="1009522166"/>
              </p:ext>
            </p:extLst>
          </p:nvPr>
        </p:nvGraphicFramePr>
        <p:xfrm>
          <a:off x="1" y="4142250"/>
          <a:ext cx="5467746" cy="2821306"/>
        </p:xfrm>
        <a:graphic>
          <a:graphicData uri="http://schemas.openxmlformats.org/drawingml/2006/table">
            <a:tbl>
              <a:tblPr firstRow="1" bandRow="1">
                <a:tableStyleId>{9D7B26C5-4107-4FEC-AEDC-1716B250A1EF}</a:tableStyleId>
              </a:tblPr>
              <a:tblGrid>
                <a:gridCol w="527450">
                  <a:extLst>
                    <a:ext uri="{9D8B030D-6E8A-4147-A177-3AD203B41FA5}">
                      <a16:colId xmlns:a16="http://schemas.microsoft.com/office/drawing/2014/main" val="3709841442"/>
                    </a:ext>
                  </a:extLst>
                </a:gridCol>
                <a:gridCol w="656806">
                  <a:extLst>
                    <a:ext uri="{9D8B030D-6E8A-4147-A177-3AD203B41FA5}">
                      <a16:colId xmlns:a16="http://schemas.microsoft.com/office/drawing/2014/main" val="1088492027"/>
                    </a:ext>
                  </a:extLst>
                </a:gridCol>
                <a:gridCol w="856698">
                  <a:extLst>
                    <a:ext uri="{9D8B030D-6E8A-4147-A177-3AD203B41FA5}">
                      <a16:colId xmlns:a16="http://schemas.microsoft.com/office/drawing/2014/main" val="1071690474"/>
                    </a:ext>
                  </a:extLst>
                </a:gridCol>
                <a:gridCol w="856698">
                  <a:extLst>
                    <a:ext uri="{9D8B030D-6E8A-4147-A177-3AD203B41FA5}">
                      <a16:colId xmlns:a16="http://schemas.microsoft.com/office/drawing/2014/main" val="3277101380"/>
                    </a:ext>
                  </a:extLst>
                </a:gridCol>
                <a:gridCol w="856698">
                  <a:extLst>
                    <a:ext uri="{9D8B030D-6E8A-4147-A177-3AD203B41FA5}">
                      <a16:colId xmlns:a16="http://schemas.microsoft.com/office/drawing/2014/main" val="3694871854"/>
                    </a:ext>
                  </a:extLst>
                </a:gridCol>
                <a:gridCol w="856698">
                  <a:extLst>
                    <a:ext uri="{9D8B030D-6E8A-4147-A177-3AD203B41FA5}">
                      <a16:colId xmlns:a16="http://schemas.microsoft.com/office/drawing/2014/main" val="1307648834"/>
                    </a:ext>
                  </a:extLst>
                </a:gridCol>
                <a:gridCol w="856698">
                  <a:extLst>
                    <a:ext uri="{9D8B030D-6E8A-4147-A177-3AD203B41FA5}">
                      <a16:colId xmlns:a16="http://schemas.microsoft.com/office/drawing/2014/main" val="2150510694"/>
                    </a:ext>
                  </a:extLst>
                </a:gridCol>
              </a:tblGrid>
              <a:tr h="397363">
                <a:tc>
                  <a:txBody>
                    <a:bodyPr/>
                    <a:lstStyle/>
                    <a:p>
                      <a:r>
                        <a:rPr lang="en-US" sz="900" dirty="0"/>
                        <a:t>Flight Number</a:t>
                      </a:r>
                    </a:p>
                  </a:txBody>
                  <a:tcPr/>
                </a:tc>
                <a:tc>
                  <a:txBody>
                    <a:bodyPr/>
                    <a:lstStyle/>
                    <a:p>
                      <a:r>
                        <a:rPr lang="en-US" sz="900" dirty="0"/>
                        <a:t>Date</a:t>
                      </a:r>
                    </a:p>
                  </a:txBody>
                  <a:tcPr/>
                </a:tc>
                <a:tc>
                  <a:txBody>
                    <a:bodyPr/>
                    <a:lstStyle/>
                    <a:p>
                      <a:r>
                        <a:rPr lang="en-US" sz="900" dirty="0"/>
                        <a:t>Booster Version</a:t>
                      </a:r>
                    </a:p>
                  </a:txBody>
                  <a:tcPr/>
                </a:tc>
                <a:tc>
                  <a:txBody>
                    <a:bodyPr/>
                    <a:lstStyle/>
                    <a:p>
                      <a:r>
                        <a:rPr lang="en-US" sz="900" dirty="0"/>
                        <a:t>Payload Mass</a:t>
                      </a:r>
                    </a:p>
                  </a:txBody>
                  <a:tcPr/>
                </a:tc>
                <a:tc>
                  <a:txBody>
                    <a:bodyPr/>
                    <a:lstStyle/>
                    <a:p>
                      <a:r>
                        <a:rPr lang="en-US" sz="900" dirty="0"/>
                        <a:t>Orbit</a:t>
                      </a:r>
                    </a:p>
                  </a:txBody>
                  <a:tcPr/>
                </a:tc>
                <a:tc>
                  <a:txBody>
                    <a:bodyPr/>
                    <a:lstStyle/>
                    <a:p>
                      <a:r>
                        <a:rPr lang="en-US" sz="900" dirty="0"/>
                        <a:t>Launch Site</a:t>
                      </a:r>
                    </a:p>
                  </a:txBody>
                  <a:tcPr/>
                </a:tc>
                <a:tc>
                  <a:txBody>
                    <a:bodyPr/>
                    <a:lstStyle/>
                    <a:p>
                      <a:r>
                        <a:rPr lang="en-US" sz="900" dirty="0"/>
                        <a:t>Outcome</a:t>
                      </a:r>
                    </a:p>
                  </a:txBody>
                  <a:tcPr/>
                </a:tc>
                <a:extLst>
                  <a:ext uri="{0D108BD9-81ED-4DB2-BD59-A6C34878D82A}">
                    <a16:rowId xmlns:a16="http://schemas.microsoft.com/office/drawing/2014/main" val="1277244757"/>
                  </a:ext>
                </a:extLst>
              </a:tr>
              <a:tr h="596042">
                <a:tc>
                  <a:txBody>
                    <a:bodyPr/>
                    <a:lstStyle/>
                    <a:p>
                      <a:r>
                        <a:rPr lang="en-US" sz="900" dirty="0"/>
                        <a:t>4</a:t>
                      </a:r>
                    </a:p>
                  </a:txBody>
                  <a:tcPr/>
                </a:tc>
                <a:tc>
                  <a:txBody>
                    <a:bodyPr/>
                    <a:lstStyle/>
                    <a:p>
                      <a:r>
                        <a:rPr lang="en-US" sz="900" dirty="0"/>
                        <a:t>1 2010</a:t>
                      </a:r>
                    </a:p>
                    <a:p>
                      <a:r>
                        <a:rPr lang="en-US" sz="900" dirty="0"/>
                        <a:t> 06-04</a:t>
                      </a:r>
                    </a:p>
                  </a:txBody>
                  <a:tcPr/>
                </a:tc>
                <a:tc>
                  <a:txBody>
                    <a:bodyPr/>
                    <a:lstStyle/>
                    <a:p>
                      <a:r>
                        <a:rPr lang="en-US" sz="900" dirty="0"/>
                        <a:t>Falcon 9</a:t>
                      </a:r>
                    </a:p>
                  </a:txBody>
                  <a:tcPr/>
                </a:tc>
                <a:tc>
                  <a:txBody>
                    <a:bodyPr/>
                    <a:lstStyle/>
                    <a:p>
                      <a:r>
                        <a:rPr lang="en-US" sz="900" dirty="0"/>
                        <a:t>6123.547647</a:t>
                      </a:r>
                    </a:p>
                  </a:txBody>
                  <a:tcPr/>
                </a:tc>
                <a:tc>
                  <a:txBody>
                    <a:bodyPr/>
                    <a:lstStyle/>
                    <a:p>
                      <a:r>
                        <a:rPr lang="en-US" sz="900" dirty="0"/>
                        <a:t>None </a:t>
                      </a:r>
                    </a:p>
                    <a:p>
                      <a:r>
                        <a:rPr lang="en-US" sz="900" dirty="0"/>
                        <a:t>None</a:t>
                      </a:r>
                    </a:p>
                  </a:txBody>
                  <a:tcPr/>
                </a:tc>
                <a:tc>
                  <a:txBody>
                    <a:bodyPr/>
                    <a:lstStyle/>
                    <a:p>
                      <a:r>
                        <a:rPr lang="en-US" sz="900" dirty="0"/>
                        <a:t>1</a:t>
                      </a:r>
                    </a:p>
                  </a:txBody>
                  <a:tcPr/>
                </a:tc>
                <a:tc>
                  <a:txBody>
                    <a:bodyPr/>
                    <a:lstStyle/>
                    <a:p>
                      <a:r>
                        <a:rPr lang="en-US" sz="900" dirty="0"/>
                        <a:t>False</a:t>
                      </a:r>
                    </a:p>
                  </a:txBody>
                  <a:tcPr/>
                </a:tc>
                <a:extLst>
                  <a:ext uri="{0D108BD9-81ED-4DB2-BD59-A6C34878D82A}">
                    <a16:rowId xmlns:a16="http://schemas.microsoft.com/office/drawing/2014/main" val="2930882092"/>
                  </a:ext>
                </a:extLst>
              </a:tr>
              <a:tr h="394563">
                <a:tc>
                  <a:txBody>
                    <a:bodyPr/>
                    <a:lstStyle/>
                    <a:p>
                      <a:r>
                        <a:rPr lang="en-US" sz="900" dirty="0"/>
                        <a:t>5</a:t>
                      </a:r>
                    </a:p>
                  </a:txBody>
                  <a:tcPr/>
                </a:tc>
                <a:tc>
                  <a:txBody>
                    <a:bodyPr/>
                    <a:lstStyle/>
                    <a:p>
                      <a:r>
                        <a:rPr lang="en-US" sz="900" dirty="0"/>
                        <a:t>2 2012</a:t>
                      </a:r>
                    </a:p>
                    <a:p>
                      <a:r>
                        <a:rPr lang="en-US" sz="900" dirty="0"/>
                        <a:t>  05-22</a:t>
                      </a:r>
                    </a:p>
                  </a:txBody>
                  <a:tcPr/>
                </a:tc>
                <a:tc>
                  <a:txBody>
                    <a:bodyPr/>
                    <a:lstStyle/>
                    <a:p>
                      <a:r>
                        <a:rPr lang="en-US" sz="900" dirty="0"/>
                        <a:t>Falcon 9</a:t>
                      </a:r>
                    </a:p>
                  </a:txBody>
                  <a:tcPr/>
                </a:tc>
                <a:tc>
                  <a:txBody>
                    <a:bodyPr/>
                    <a:lstStyle/>
                    <a:p>
                      <a:r>
                        <a:rPr lang="en-US" sz="900" dirty="0"/>
                        <a:t>525.000000</a:t>
                      </a:r>
                    </a:p>
                  </a:txBody>
                  <a:tcPr/>
                </a:tc>
                <a:tc>
                  <a:txBody>
                    <a:bodyPr/>
                    <a:lstStyle/>
                    <a:p>
                      <a:r>
                        <a:rPr lang="en-US" sz="900" dirty="0"/>
                        <a:t>None </a:t>
                      </a:r>
                    </a:p>
                    <a:p>
                      <a:r>
                        <a:rPr lang="en-US" sz="900" dirty="0"/>
                        <a:t>None</a:t>
                      </a:r>
                    </a:p>
                  </a:txBody>
                  <a:tcPr/>
                </a:tc>
                <a:tc>
                  <a:txBody>
                    <a:bodyPr/>
                    <a:lstStyle/>
                    <a:p>
                      <a:r>
                        <a:rPr lang="en-US" sz="900" dirty="0"/>
                        <a:t>1</a:t>
                      </a:r>
                    </a:p>
                  </a:txBody>
                  <a:tcPr/>
                </a:tc>
                <a:tc>
                  <a:txBody>
                    <a:bodyPr/>
                    <a:lstStyle/>
                    <a:p>
                      <a:r>
                        <a:rPr lang="en-US" sz="900" dirty="0"/>
                        <a:t>False</a:t>
                      </a:r>
                    </a:p>
                  </a:txBody>
                  <a:tcPr/>
                </a:tc>
                <a:extLst>
                  <a:ext uri="{0D108BD9-81ED-4DB2-BD59-A6C34878D82A}">
                    <a16:rowId xmlns:a16="http://schemas.microsoft.com/office/drawing/2014/main" val="1346273932"/>
                  </a:ext>
                </a:extLst>
              </a:tr>
              <a:tr h="394563">
                <a:tc>
                  <a:txBody>
                    <a:bodyPr/>
                    <a:lstStyle/>
                    <a:p>
                      <a:r>
                        <a:rPr lang="en-US" sz="900" dirty="0"/>
                        <a:t>6</a:t>
                      </a:r>
                    </a:p>
                  </a:txBody>
                  <a:tcPr/>
                </a:tc>
                <a:tc>
                  <a:txBody>
                    <a:bodyPr/>
                    <a:lstStyle/>
                    <a:p>
                      <a:r>
                        <a:rPr lang="en-US" sz="900" dirty="0"/>
                        <a:t>3 2013 </a:t>
                      </a:r>
                    </a:p>
                    <a:p>
                      <a:r>
                        <a:rPr lang="en-US" sz="900" dirty="0"/>
                        <a:t>  03-01 </a:t>
                      </a:r>
                    </a:p>
                  </a:txBody>
                  <a:tcPr/>
                </a:tc>
                <a:tc>
                  <a:txBody>
                    <a:bodyPr/>
                    <a:lstStyle/>
                    <a:p>
                      <a:r>
                        <a:rPr lang="en-US" sz="900" dirty="0"/>
                        <a:t>Falcon 9</a:t>
                      </a:r>
                    </a:p>
                  </a:txBody>
                  <a:tcPr/>
                </a:tc>
                <a:tc>
                  <a:txBody>
                    <a:bodyPr/>
                    <a:lstStyle/>
                    <a:p>
                      <a:r>
                        <a:rPr lang="en-US" sz="900" dirty="0"/>
                        <a:t>677.000000</a:t>
                      </a:r>
                    </a:p>
                  </a:txBody>
                  <a:tcPr/>
                </a:tc>
                <a:tc>
                  <a:txBody>
                    <a:bodyPr/>
                    <a:lstStyle/>
                    <a:p>
                      <a:r>
                        <a:rPr lang="en-US" sz="900" dirty="0"/>
                        <a:t>False </a:t>
                      </a:r>
                    </a:p>
                    <a:p>
                      <a:r>
                        <a:rPr lang="en-US" sz="900" dirty="0"/>
                        <a:t>Ocean</a:t>
                      </a:r>
                    </a:p>
                  </a:txBody>
                  <a:tcPr/>
                </a:tc>
                <a:tc>
                  <a:txBody>
                    <a:bodyPr/>
                    <a:lstStyle/>
                    <a:p>
                      <a:r>
                        <a:rPr lang="en-US" sz="900" dirty="0"/>
                        <a:t>1</a:t>
                      </a:r>
                    </a:p>
                  </a:txBody>
                  <a:tcPr/>
                </a:tc>
                <a:tc>
                  <a:txBody>
                    <a:bodyPr/>
                    <a:lstStyle/>
                    <a:p>
                      <a:r>
                        <a:rPr lang="en-US" sz="900" dirty="0"/>
                        <a:t>False</a:t>
                      </a:r>
                    </a:p>
                  </a:txBody>
                  <a:tcPr/>
                </a:tc>
                <a:extLst>
                  <a:ext uri="{0D108BD9-81ED-4DB2-BD59-A6C34878D82A}">
                    <a16:rowId xmlns:a16="http://schemas.microsoft.com/office/drawing/2014/main" val="1653022255"/>
                  </a:ext>
                </a:extLst>
              </a:tr>
              <a:tr h="394563">
                <a:tc>
                  <a:txBody>
                    <a:bodyPr/>
                    <a:lstStyle/>
                    <a:p>
                      <a:r>
                        <a:rPr lang="en-US" sz="900" dirty="0"/>
                        <a:t>7</a:t>
                      </a:r>
                    </a:p>
                  </a:txBody>
                  <a:tcPr/>
                </a:tc>
                <a:tc>
                  <a:txBody>
                    <a:bodyPr/>
                    <a:lstStyle/>
                    <a:p>
                      <a:r>
                        <a:rPr lang="en-US" sz="900" dirty="0"/>
                        <a:t>4 2013</a:t>
                      </a:r>
                    </a:p>
                    <a:p>
                      <a:r>
                        <a:rPr lang="en-US" sz="900" dirty="0"/>
                        <a:t>    09-29</a:t>
                      </a:r>
                    </a:p>
                  </a:txBody>
                  <a:tcPr/>
                </a:tc>
                <a:tc>
                  <a:txBody>
                    <a:bodyPr/>
                    <a:lstStyle/>
                    <a:p>
                      <a:r>
                        <a:rPr lang="en-US" sz="900" dirty="0"/>
                        <a:t>Falcon 9</a:t>
                      </a:r>
                    </a:p>
                  </a:txBody>
                  <a:tcPr/>
                </a:tc>
                <a:tc>
                  <a:txBody>
                    <a:bodyPr/>
                    <a:lstStyle/>
                    <a:p>
                      <a:r>
                        <a:rPr lang="en-US" sz="900" dirty="0"/>
                        <a:t>500.000000</a:t>
                      </a:r>
                    </a:p>
                  </a:txBody>
                  <a:tcPr/>
                </a:tc>
                <a:tc>
                  <a:txBody>
                    <a:bodyPr/>
                    <a:lstStyle/>
                    <a:p>
                      <a:r>
                        <a:rPr lang="en-US" sz="900" dirty="0"/>
                        <a:t>None </a:t>
                      </a:r>
                    </a:p>
                    <a:p>
                      <a:r>
                        <a:rPr lang="en-US" sz="900" dirty="0"/>
                        <a:t>None</a:t>
                      </a:r>
                    </a:p>
                  </a:txBody>
                  <a:tcPr/>
                </a:tc>
                <a:tc>
                  <a:txBody>
                    <a:bodyPr/>
                    <a:lstStyle/>
                    <a:p>
                      <a:r>
                        <a:rPr lang="en-US" sz="900" dirty="0"/>
                        <a:t>1</a:t>
                      </a:r>
                    </a:p>
                  </a:txBody>
                  <a:tcPr/>
                </a:tc>
                <a:tc>
                  <a:txBody>
                    <a:bodyPr/>
                    <a:lstStyle/>
                    <a:p>
                      <a:r>
                        <a:rPr lang="en-US" sz="900" dirty="0"/>
                        <a:t>False</a:t>
                      </a:r>
                    </a:p>
                  </a:txBody>
                  <a:tcPr/>
                </a:tc>
                <a:extLst>
                  <a:ext uri="{0D108BD9-81ED-4DB2-BD59-A6C34878D82A}">
                    <a16:rowId xmlns:a16="http://schemas.microsoft.com/office/drawing/2014/main" val="1049459770"/>
                  </a:ext>
                </a:extLst>
              </a:tr>
              <a:tr h="538655">
                <a:tc>
                  <a:txBody>
                    <a:bodyPr/>
                    <a:lstStyle/>
                    <a:p>
                      <a:r>
                        <a:rPr lang="en-US" sz="900" dirty="0"/>
                        <a:t>8</a:t>
                      </a:r>
                    </a:p>
                  </a:txBody>
                  <a:tcPr/>
                </a:tc>
                <a:tc>
                  <a:txBody>
                    <a:bodyPr/>
                    <a:lstStyle/>
                    <a:p>
                      <a:pPr marL="0" indent="0">
                        <a:buNone/>
                      </a:pPr>
                      <a:r>
                        <a:rPr lang="en-US" sz="900" dirty="0"/>
                        <a:t>5  2013</a:t>
                      </a:r>
                    </a:p>
                    <a:p>
                      <a:pPr marL="0" indent="0">
                        <a:buNone/>
                      </a:pPr>
                      <a:r>
                        <a:rPr lang="en-US" sz="900" b="0" i="0" kern="1200" dirty="0">
                          <a:solidFill>
                            <a:schemeClr val="tx1"/>
                          </a:solidFill>
                          <a:effectLst/>
                          <a:latin typeface="+mn-lt"/>
                          <a:ea typeface="+mn-ea"/>
                          <a:cs typeface="+mn-cs"/>
                        </a:rPr>
                        <a:t>    12-03</a:t>
                      </a:r>
                      <a:r>
                        <a:rPr lang="en-US" sz="900" dirty="0"/>
                        <a:t> </a:t>
                      </a:r>
                    </a:p>
                  </a:txBody>
                  <a:tcPr/>
                </a:tc>
                <a:tc>
                  <a:txBody>
                    <a:bodyPr/>
                    <a:lstStyle/>
                    <a:p>
                      <a:r>
                        <a:rPr lang="en-US" sz="900" dirty="0"/>
                        <a:t>Falcon 9</a:t>
                      </a:r>
                    </a:p>
                  </a:txBody>
                  <a:tcPr/>
                </a:tc>
                <a:tc>
                  <a:txBody>
                    <a:bodyPr/>
                    <a:lstStyle/>
                    <a:p>
                      <a:r>
                        <a:rPr lang="en-US" sz="900" dirty="0"/>
                        <a:t>3170.000000</a:t>
                      </a:r>
                    </a:p>
                  </a:txBody>
                  <a:tcPr/>
                </a:tc>
                <a:tc>
                  <a:txBody>
                    <a:bodyPr/>
                    <a:lstStyle/>
                    <a:p>
                      <a:r>
                        <a:rPr lang="en-US" sz="900" dirty="0"/>
                        <a:t>None</a:t>
                      </a:r>
                    </a:p>
                    <a:p>
                      <a:r>
                        <a:rPr lang="en-US" sz="900" dirty="0"/>
                        <a:t> None</a:t>
                      </a:r>
                    </a:p>
                    <a:p>
                      <a:endParaRPr lang="en-US" sz="900" dirty="0"/>
                    </a:p>
                  </a:txBody>
                  <a:tcPr/>
                </a:tc>
                <a:tc>
                  <a:txBody>
                    <a:bodyPr/>
                    <a:lstStyle/>
                    <a:p>
                      <a:r>
                        <a:rPr lang="en-US" sz="900" dirty="0"/>
                        <a:t>1</a:t>
                      </a:r>
                    </a:p>
                  </a:txBody>
                  <a:tcPr/>
                </a:tc>
                <a:tc>
                  <a:txBody>
                    <a:bodyPr/>
                    <a:lstStyle/>
                    <a:p>
                      <a:r>
                        <a:rPr lang="en-US" sz="900" dirty="0"/>
                        <a:t>False</a:t>
                      </a:r>
                    </a:p>
                  </a:txBody>
                  <a:tcPr/>
                </a:tc>
                <a:extLst>
                  <a:ext uri="{0D108BD9-81ED-4DB2-BD59-A6C34878D82A}">
                    <a16:rowId xmlns:a16="http://schemas.microsoft.com/office/drawing/2014/main" val="2042895714"/>
                  </a:ext>
                </a:extLst>
              </a:tr>
            </a:tbl>
          </a:graphicData>
        </a:graphic>
      </p:graphicFrame>
      <p:graphicFrame>
        <p:nvGraphicFramePr>
          <p:cNvPr id="148" name="Table 147">
            <a:extLst>
              <a:ext uri="{FF2B5EF4-FFF2-40B4-BE49-F238E27FC236}">
                <a16:creationId xmlns:a16="http://schemas.microsoft.com/office/drawing/2014/main" id="{6C2AABAF-8346-A706-E6EA-C129ABF3B7CA}"/>
              </a:ext>
            </a:extLst>
          </p:cNvPr>
          <p:cNvGraphicFramePr>
            <a:graphicFrameLocks noGrp="1"/>
          </p:cNvGraphicFramePr>
          <p:nvPr>
            <p:extLst>
              <p:ext uri="{D42A27DB-BD31-4B8C-83A1-F6EECF244321}">
                <p14:modId xmlns:p14="http://schemas.microsoft.com/office/powerpoint/2010/main" val="1732287444"/>
              </p:ext>
            </p:extLst>
          </p:nvPr>
        </p:nvGraphicFramePr>
        <p:xfrm>
          <a:off x="5483946" y="4142251"/>
          <a:ext cx="6708052" cy="2703182"/>
        </p:xfrm>
        <a:graphic>
          <a:graphicData uri="http://schemas.openxmlformats.org/drawingml/2006/table">
            <a:tbl>
              <a:tblPr firstRow="1" bandRow="1">
                <a:tableStyleId>{616DA210-FB5B-4158-B5E0-FEB733F419BA}</a:tableStyleId>
              </a:tblPr>
              <a:tblGrid>
                <a:gridCol w="846651">
                  <a:extLst>
                    <a:ext uri="{9D8B030D-6E8A-4147-A177-3AD203B41FA5}">
                      <a16:colId xmlns:a16="http://schemas.microsoft.com/office/drawing/2014/main" val="2814699536"/>
                    </a:ext>
                  </a:extLst>
                </a:gridCol>
                <a:gridCol w="837343">
                  <a:extLst>
                    <a:ext uri="{9D8B030D-6E8A-4147-A177-3AD203B41FA5}">
                      <a16:colId xmlns:a16="http://schemas.microsoft.com/office/drawing/2014/main" val="956477535"/>
                    </a:ext>
                  </a:extLst>
                </a:gridCol>
                <a:gridCol w="837343">
                  <a:extLst>
                    <a:ext uri="{9D8B030D-6E8A-4147-A177-3AD203B41FA5}">
                      <a16:colId xmlns:a16="http://schemas.microsoft.com/office/drawing/2014/main" val="631113830"/>
                    </a:ext>
                  </a:extLst>
                </a:gridCol>
                <a:gridCol w="837343">
                  <a:extLst>
                    <a:ext uri="{9D8B030D-6E8A-4147-A177-3AD203B41FA5}">
                      <a16:colId xmlns:a16="http://schemas.microsoft.com/office/drawing/2014/main" val="138446861"/>
                    </a:ext>
                  </a:extLst>
                </a:gridCol>
                <a:gridCol w="837343">
                  <a:extLst>
                    <a:ext uri="{9D8B030D-6E8A-4147-A177-3AD203B41FA5}">
                      <a16:colId xmlns:a16="http://schemas.microsoft.com/office/drawing/2014/main" val="1306305848"/>
                    </a:ext>
                  </a:extLst>
                </a:gridCol>
                <a:gridCol w="837343">
                  <a:extLst>
                    <a:ext uri="{9D8B030D-6E8A-4147-A177-3AD203B41FA5}">
                      <a16:colId xmlns:a16="http://schemas.microsoft.com/office/drawing/2014/main" val="2426618271"/>
                    </a:ext>
                  </a:extLst>
                </a:gridCol>
                <a:gridCol w="837343">
                  <a:extLst>
                    <a:ext uri="{9D8B030D-6E8A-4147-A177-3AD203B41FA5}">
                      <a16:colId xmlns:a16="http://schemas.microsoft.com/office/drawing/2014/main" val="3706075453"/>
                    </a:ext>
                  </a:extLst>
                </a:gridCol>
                <a:gridCol w="837343">
                  <a:extLst>
                    <a:ext uri="{9D8B030D-6E8A-4147-A177-3AD203B41FA5}">
                      <a16:colId xmlns:a16="http://schemas.microsoft.com/office/drawing/2014/main" val="3713350096"/>
                    </a:ext>
                  </a:extLst>
                </a:gridCol>
              </a:tblGrid>
              <a:tr h="522132">
                <a:tc>
                  <a:txBody>
                    <a:bodyPr/>
                    <a:lstStyle/>
                    <a:p>
                      <a:r>
                        <a:rPr lang="en-US" sz="900" dirty="0"/>
                        <a:t>Flights </a:t>
                      </a:r>
                    </a:p>
                  </a:txBody>
                  <a:tcPr/>
                </a:tc>
                <a:tc>
                  <a:txBody>
                    <a:bodyPr/>
                    <a:lstStyle/>
                    <a:p>
                      <a:r>
                        <a:rPr lang="en-US" sz="900" dirty="0"/>
                        <a:t>Grid Fins</a:t>
                      </a:r>
                    </a:p>
                  </a:txBody>
                  <a:tcPr/>
                </a:tc>
                <a:tc>
                  <a:txBody>
                    <a:bodyPr/>
                    <a:lstStyle/>
                    <a:p>
                      <a:r>
                        <a:rPr lang="en-US" sz="900" dirty="0"/>
                        <a:t>Reused</a:t>
                      </a:r>
                    </a:p>
                  </a:txBody>
                  <a:tcPr/>
                </a:tc>
                <a:tc>
                  <a:txBody>
                    <a:bodyPr/>
                    <a:lstStyle/>
                    <a:p>
                      <a:r>
                        <a:rPr lang="en-US" sz="900" dirty="0"/>
                        <a:t>Legs</a:t>
                      </a:r>
                    </a:p>
                  </a:txBody>
                  <a:tcPr/>
                </a:tc>
                <a:tc>
                  <a:txBody>
                    <a:bodyPr/>
                    <a:lstStyle/>
                    <a:p>
                      <a:r>
                        <a:rPr lang="en-US" sz="900" dirty="0"/>
                        <a:t>Landing Pad</a:t>
                      </a:r>
                    </a:p>
                  </a:txBody>
                  <a:tcPr/>
                </a:tc>
                <a:tc>
                  <a:txBody>
                    <a:bodyPr/>
                    <a:lstStyle/>
                    <a:p>
                      <a:r>
                        <a:rPr lang="en-US" sz="900" dirty="0"/>
                        <a:t>Block</a:t>
                      </a:r>
                    </a:p>
                  </a:txBody>
                  <a:tcPr/>
                </a:tc>
                <a:tc>
                  <a:txBody>
                    <a:bodyPr/>
                    <a:lstStyle/>
                    <a:p>
                      <a:r>
                        <a:rPr lang="en-US" sz="900" dirty="0"/>
                        <a:t>Reused Count</a:t>
                      </a:r>
                    </a:p>
                  </a:txBody>
                  <a:tcPr/>
                </a:tc>
                <a:tc>
                  <a:txBody>
                    <a:bodyPr/>
                    <a:lstStyle/>
                    <a:p>
                      <a:r>
                        <a:rPr lang="en-US" sz="900" dirty="0"/>
                        <a:t>Serial</a:t>
                      </a:r>
                    </a:p>
                  </a:txBody>
                  <a:tcPr/>
                </a:tc>
                <a:extLst>
                  <a:ext uri="{0D108BD9-81ED-4DB2-BD59-A6C34878D82A}">
                    <a16:rowId xmlns:a16="http://schemas.microsoft.com/office/drawing/2014/main" val="2654418249"/>
                  </a:ext>
                </a:extLst>
              </a:tr>
              <a:tr h="43621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None</a:t>
                      </a:r>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3071054135"/>
                  </a:ext>
                </a:extLst>
              </a:tr>
              <a:tr h="43621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None</a:t>
                      </a:r>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3128677260"/>
                  </a:ext>
                </a:extLst>
              </a:tr>
              <a:tr h="43621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None</a:t>
                      </a:r>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2344650414"/>
                  </a:ext>
                </a:extLst>
              </a:tr>
              <a:tr h="43621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None</a:t>
                      </a:r>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2466383649"/>
                  </a:ext>
                </a:extLst>
              </a:tr>
              <a:tr h="436210">
                <a:tc>
                  <a:txBody>
                    <a:bodyPr/>
                    <a:lstStyle/>
                    <a:p>
                      <a:r>
                        <a:rPr lang="en-US" sz="900" dirty="0"/>
                        <a:t>1</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False</a:t>
                      </a:r>
                    </a:p>
                  </a:txBody>
                  <a:tcPr/>
                </a:tc>
                <a:tc>
                  <a:txBody>
                    <a:bodyPr/>
                    <a:lstStyle/>
                    <a:p>
                      <a:r>
                        <a:rPr lang="en-US" sz="900" dirty="0"/>
                        <a:t>None</a:t>
                      </a:r>
                    </a:p>
                  </a:txBody>
                  <a:tcPr/>
                </a:tc>
                <a:tc>
                  <a:txBody>
                    <a:bodyPr/>
                    <a:lstStyle/>
                    <a:p>
                      <a:r>
                        <a:rPr lang="en-US" sz="900" dirty="0"/>
                        <a:t>1.0</a:t>
                      </a:r>
                    </a:p>
                  </a:txBody>
                  <a:tcPr/>
                </a:tc>
                <a:tc>
                  <a:txBody>
                    <a:bodyPr/>
                    <a:lstStyle/>
                    <a:p>
                      <a:r>
                        <a:rPr lang="en-US" sz="900" dirty="0"/>
                        <a:t>0</a:t>
                      </a:r>
                    </a:p>
                  </a:txBody>
                  <a:tcPr/>
                </a:tc>
                <a:tc>
                  <a:txBody>
                    <a:bodyPr/>
                    <a:lstStyle/>
                    <a:p>
                      <a:r>
                        <a:rPr lang="en-US" sz="900" dirty="0"/>
                        <a:t>B0003</a:t>
                      </a:r>
                    </a:p>
                  </a:txBody>
                  <a:tcPr/>
                </a:tc>
                <a:extLst>
                  <a:ext uri="{0D108BD9-81ED-4DB2-BD59-A6C34878D82A}">
                    <a16:rowId xmlns:a16="http://schemas.microsoft.com/office/drawing/2014/main" val="1265519971"/>
                  </a:ext>
                </a:extLst>
              </a:tr>
            </a:tbl>
          </a:graphicData>
        </a:graphic>
      </p:graphicFrame>
      <p:sp>
        <p:nvSpPr>
          <p:cNvPr id="150" name="TextBox 149">
            <a:extLst>
              <a:ext uri="{FF2B5EF4-FFF2-40B4-BE49-F238E27FC236}">
                <a16:creationId xmlns:a16="http://schemas.microsoft.com/office/drawing/2014/main" id="{2A110631-F58C-6074-00B5-262322167DB2}"/>
              </a:ext>
            </a:extLst>
          </p:cNvPr>
          <p:cNvSpPr txBox="1"/>
          <p:nvPr/>
        </p:nvSpPr>
        <p:spPr>
          <a:xfrm>
            <a:off x="9749060" y="3555070"/>
            <a:ext cx="2442940" cy="369332"/>
          </a:xfrm>
          <a:prstGeom prst="rect">
            <a:avLst/>
          </a:prstGeom>
          <a:noFill/>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GitHub URL</a:t>
            </a:r>
          </a:p>
        </p:txBody>
      </p:sp>
    </p:spTree>
    <p:extLst>
      <p:ext uri="{BB962C8B-B14F-4D97-AF65-F5344CB8AC3E}">
        <p14:creationId xmlns:p14="http://schemas.microsoft.com/office/powerpoint/2010/main" val="1667106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D0E3A-353A-4871-912E-8521C7198739}"/>
              </a:ext>
            </a:extLst>
          </p:cNvPr>
          <p:cNvSpPr txBox="1"/>
          <p:nvPr/>
        </p:nvSpPr>
        <p:spPr>
          <a:xfrm>
            <a:off x="240264" y="211885"/>
            <a:ext cx="9416920" cy="646331"/>
          </a:xfrm>
          <a:prstGeom prst="rect">
            <a:avLst/>
          </a:prstGeom>
          <a:noFill/>
        </p:spPr>
        <p:txBody>
          <a:bodyPr wrap="square">
            <a:spAutoFit/>
          </a:bodyPr>
          <a:lstStyle/>
          <a:p>
            <a:r>
              <a:rPr lang="en-US" sz="3600" dirty="0">
                <a:latin typeface="Algerian" panose="04020705040A02060702" pitchFamily="82" charset="0"/>
              </a:rPr>
              <a:t>Data Collection – Via Web Scraping</a:t>
            </a:r>
          </a:p>
        </p:txBody>
      </p:sp>
      <p:sp>
        <p:nvSpPr>
          <p:cNvPr id="5" name="TextBox 4">
            <a:extLst>
              <a:ext uri="{FF2B5EF4-FFF2-40B4-BE49-F238E27FC236}">
                <a16:creationId xmlns:a16="http://schemas.microsoft.com/office/drawing/2014/main" id="{007338D6-D847-DA29-F563-E8407EA34487}"/>
              </a:ext>
            </a:extLst>
          </p:cNvPr>
          <p:cNvSpPr txBox="1"/>
          <p:nvPr/>
        </p:nvSpPr>
        <p:spPr>
          <a:xfrm>
            <a:off x="5164960" y="1164945"/>
            <a:ext cx="6097554" cy="646331"/>
          </a:xfrm>
          <a:prstGeom prst="rect">
            <a:avLst/>
          </a:prstGeom>
          <a:noFill/>
        </p:spPr>
        <p:txBody>
          <a:bodyPr wrap="square">
            <a:spAutoFit/>
          </a:bodyPr>
          <a:lstStyle/>
          <a:p>
            <a:r>
              <a:rPr lang="en-US" sz="1200" dirty="0"/>
              <a:t>static url "https://en.wikipedia.org/w/index.php?title-List_of_Faicos_9_and_Faloon </a:t>
            </a:r>
            <a:r>
              <a:rPr lang="en-US" sz="1200" dirty="0" err="1"/>
              <a:t>jeavy</a:t>
            </a:r>
            <a:r>
              <a:rPr lang="en-US" sz="1200" dirty="0"/>
              <a:t> Launchesiodid-1027686922"</a:t>
            </a:r>
          </a:p>
          <a:p>
            <a:r>
              <a:rPr lang="en-US" sz="1200" dirty="0"/>
              <a:t>data requests.get(</a:t>
            </a:r>
            <a:r>
              <a:rPr lang="en-US" sz="1200" dirty="0" err="1"/>
              <a:t>static_url</a:t>
            </a:r>
            <a:r>
              <a:rPr lang="en-US" sz="1200" dirty="0"/>
              <a:t>).</a:t>
            </a:r>
            <a:r>
              <a:rPr lang="en-US" sz="1200" dirty="0" err="1"/>
              <a:t>toxt</a:t>
            </a:r>
            <a:endParaRPr lang="en-US" sz="1200" dirty="0"/>
          </a:p>
        </p:txBody>
      </p:sp>
      <p:graphicFrame>
        <p:nvGraphicFramePr>
          <p:cNvPr id="6" name="Diagram 5">
            <a:extLst>
              <a:ext uri="{FF2B5EF4-FFF2-40B4-BE49-F238E27FC236}">
                <a16:creationId xmlns:a16="http://schemas.microsoft.com/office/drawing/2014/main" id="{2F81CBC2-8BE5-A80D-5F07-BD0F47914859}"/>
              </a:ext>
            </a:extLst>
          </p:cNvPr>
          <p:cNvGraphicFramePr/>
          <p:nvPr>
            <p:extLst>
              <p:ext uri="{D42A27DB-BD31-4B8C-83A1-F6EECF244321}">
                <p14:modId xmlns:p14="http://schemas.microsoft.com/office/powerpoint/2010/main" val="1355276364"/>
              </p:ext>
            </p:extLst>
          </p:nvPr>
        </p:nvGraphicFramePr>
        <p:xfrm>
          <a:off x="-1" y="1149326"/>
          <a:ext cx="3587643" cy="5708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257A41F-A343-5E94-0C0A-BB137336392E}"/>
              </a:ext>
            </a:extLst>
          </p:cNvPr>
          <p:cNvSpPr txBox="1"/>
          <p:nvPr/>
        </p:nvSpPr>
        <p:spPr>
          <a:xfrm>
            <a:off x="5210797" y="1763664"/>
            <a:ext cx="5839407" cy="276999"/>
          </a:xfrm>
          <a:prstGeom prst="rect">
            <a:avLst/>
          </a:prstGeom>
          <a:noFill/>
        </p:spPr>
        <p:txBody>
          <a:bodyPr wrap="square">
            <a:spAutoFit/>
          </a:bodyPr>
          <a:lstStyle/>
          <a:p>
            <a:r>
              <a:rPr lang="en-US" sz="1200" dirty="0"/>
              <a:t>soup BeautifulSoup(data, html5lib')</a:t>
            </a:r>
          </a:p>
        </p:txBody>
      </p:sp>
      <p:sp>
        <p:nvSpPr>
          <p:cNvPr id="10" name="TextBox 9">
            <a:extLst>
              <a:ext uri="{FF2B5EF4-FFF2-40B4-BE49-F238E27FC236}">
                <a16:creationId xmlns:a16="http://schemas.microsoft.com/office/drawing/2014/main" id="{E89CE5C7-CC62-8370-6963-5810AF6F5D5A}"/>
              </a:ext>
            </a:extLst>
          </p:cNvPr>
          <p:cNvSpPr txBox="1"/>
          <p:nvPr/>
        </p:nvSpPr>
        <p:spPr>
          <a:xfrm>
            <a:off x="5233153" y="2039294"/>
            <a:ext cx="6097554" cy="276999"/>
          </a:xfrm>
          <a:prstGeom prst="rect">
            <a:avLst/>
          </a:prstGeom>
          <a:noFill/>
        </p:spPr>
        <p:txBody>
          <a:bodyPr wrap="square">
            <a:spAutoFit/>
          </a:bodyPr>
          <a:lstStyle/>
          <a:p>
            <a:r>
              <a:rPr lang="en-US" sz="1200" dirty="0"/>
              <a:t>html tables soup.find_all("table") first launch table html_tables[21</a:t>
            </a:r>
          </a:p>
        </p:txBody>
      </p:sp>
      <p:sp>
        <p:nvSpPr>
          <p:cNvPr id="11" name="TextBox 10">
            <a:extLst>
              <a:ext uri="{FF2B5EF4-FFF2-40B4-BE49-F238E27FC236}">
                <a16:creationId xmlns:a16="http://schemas.microsoft.com/office/drawing/2014/main" id="{DDFCB80E-08A4-C27D-330A-77A8AF6CC0AC}"/>
              </a:ext>
            </a:extLst>
          </p:cNvPr>
          <p:cNvSpPr txBox="1"/>
          <p:nvPr/>
        </p:nvSpPr>
        <p:spPr>
          <a:xfrm>
            <a:off x="5233153" y="2314924"/>
            <a:ext cx="5525648" cy="1015663"/>
          </a:xfrm>
          <a:prstGeom prst="rect">
            <a:avLst/>
          </a:prstGeom>
          <a:noFill/>
        </p:spPr>
        <p:txBody>
          <a:bodyPr wrap="square" rtlCol="0">
            <a:spAutoFit/>
          </a:bodyPr>
          <a:lstStyle/>
          <a:p>
            <a:r>
              <a:rPr lang="en-US" sz="1200" dirty="0"/>
              <a:t>This = </a:t>
            </a:r>
            <a:r>
              <a:rPr lang="en-US" sz="1200" dirty="0" err="1"/>
              <a:t>first_launch_table.find_all</a:t>
            </a:r>
            <a:r>
              <a:rPr lang="en-US" sz="1200" dirty="0"/>
              <a:t>(‘</a:t>
            </a:r>
            <a:r>
              <a:rPr lang="en-US" sz="1200" dirty="0" err="1"/>
              <a:t>th</a:t>
            </a:r>
            <a:r>
              <a:rPr lang="en-US" sz="1200" dirty="0"/>
              <a:t>’)</a:t>
            </a:r>
          </a:p>
          <a:p>
            <a:r>
              <a:rPr lang="en-US" sz="1200" dirty="0"/>
              <a:t>For </a:t>
            </a:r>
            <a:r>
              <a:rPr lang="en-US" sz="1200" dirty="0" err="1"/>
              <a:t>th</a:t>
            </a:r>
            <a:r>
              <a:rPr lang="en-US" sz="1200" dirty="0"/>
              <a:t> in this : </a:t>
            </a:r>
          </a:p>
          <a:p>
            <a:r>
              <a:rPr lang="en-US" sz="1200" dirty="0"/>
              <a:t>       name = </a:t>
            </a:r>
            <a:r>
              <a:rPr lang="en-US" sz="1200" dirty="0" err="1"/>
              <a:t>extract_column_from_header</a:t>
            </a:r>
            <a:r>
              <a:rPr lang="en-US" sz="1200" dirty="0"/>
              <a:t>(</a:t>
            </a:r>
            <a:r>
              <a:rPr lang="en-US" sz="1200" dirty="0" err="1"/>
              <a:t>th</a:t>
            </a:r>
            <a:r>
              <a:rPr lang="en-US" sz="1200" dirty="0"/>
              <a:t>)</a:t>
            </a:r>
          </a:p>
          <a:p>
            <a:r>
              <a:rPr lang="en-US" sz="1200" dirty="0"/>
              <a:t>If name is not None and </a:t>
            </a:r>
            <a:r>
              <a:rPr lang="en-US" sz="1200" dirty="0" err="1"/>
              <a:t>len</a:t>
            </a:r>
            <a:r>
              <a:rPr lang="en-US" sz="1200" dirty="0"/>
              <a:t> ( name) &gt;0:</a:t>
            </a:r>
          </a:p>
          <a:p>
            <a:r>
              <a:rPr lang="en-US" sz="1200" dirty="0"/>
              <a:t>     </a:t>
            </a:r>
            <a:r>
              <a:rPr lang="en-US" sz="1200" dirty="0" err="1"/>
              <a:t>column_name.append</a:t>
            </a:r>
            <a:r>
              <a:rPr lang="en-US" sz="1200" dirty="0"/>
              <a:t>(name) </a:t>
            </a:r>
          </a:p>
        </p:txBody>
      </p:sp>
      <p:sp>
        <p:nvSpPr>
          <p:cNvPr id="12" name="TextBox 11">
            <a:extLst>
              <a:ext uri="{FF2B5EF4-FFF2-40B4-BE49-F238E27FC236}">
                <a16:creationId xmlns:a16="http://schemas.microsoft.com/office/drawing/2014/main" id="{ED3AA9E9-8F4B-C5C9-1AE1-146549D57B0A}"/>
              </a:ext>
            </a:extLst>
          </p:cNvPr>
          <p:cNvSpPr txBox="1"/>
          <p:nvPr/>
        </p:nvSpPr>
        <p:spPr>
          <a:xfrm>
            <a:off x="5419857" y="3250415"/>
            <a:ext cx="5152239" cy="276999"/>
          </a:xfrm>
          <a:prstGeom prst="rect">
            <a:avLst/>
          </a:prstGeom>
          <a:noFill/>
        </p:spPr>
        <p:txBody>
          <a:bodyPr wrap="square" rtlCol="0">
            <a:spAutoFit/>
          </a:bodyPr>
          <a:lstStyle/>
          <a:p>
            <a:r>
              <a:rPr lang="en-US" sz="1200" dirty="0" err="1"/>
              <a:t>Launch_dict</a:t>
            </a:r>
            <a:r>
              <a:rPr lang="en-US" sz="1200" dirty="0"/>
              <a:t>=</a:t>
            </a:r>
            <a:r>
              <a:rPr lang="en-US" sz="1200" dirty="0" err="1"/>
              <a:t>dict.fromkeys</a:t>
            </a:r>
            <a:r>
              <a:rPr lang="en-US" sz="1200" dirty="0"/>
              <a:t>(</a:t>
            </a:r>
            <a:r>
              <a:rPr lang="en-US" sz="1200" dirty="0" err="1"/>
              <a:t>column_names</a:t>
            </a:r>
            <a:r>
              <a:rPr lang="en-US" sz="1200" dirty="0"/>
              <a:t>)</a:t>
            </a:r>
          </a:p>
        </p:txBody>
      </p:sp>
      <p:graphicFrame>
        <p:nvGraphicFramePr>
          <p:cNvPr id="13" name="Table 12">
            <a:extLst>
              <a:ext uri="{FF2B5EF4-FFF2-40B4-BE49-F238E27FC236}">
                <a16:creationId xmlns:a16="http://schemas.microsoft.com/office/drawing/2014/main" id="{88803F32-5852-F65D-0303-ADC252F87D06}"/>
              </a:ext>
            </a:extLst>
          </p:cNvPr>
          <p:cNvGraphicFramePr>
            <a:graphicFrameLocks noGrp="1"/>
          </p:cNvGraphicFramePr>
          <p:nvPr>
            <p:extLst>
              <p:ext uri="{D42A27DB-BD31-4B8C-83A1-F6EECF244321}">
                <p14:modId xmlns:p14="http://schemas.microsoft.com/office/powerpoint/2010/main" val="2176227040"/>
              </p:ext>
            </p:extLst>
          </p:nvPr>
        </p:nvGraphicFramePr>
        <p:xfrm>
          <a:off x="3799953" y="4004956"/>
          <a:ext cx="4196024" cy="2896545"/>
        </p:xfrm>
        <a:graphic>
          <a:graphicData uri="http://schemas.openxmlformats.org/drawingml/2006/table">
            <a:tbl>
              <a:tblPr firstRow="1" bandRow="1">
                <a:tableStyleId>{9D7B26C5-4107-4FEC-AEDC-1716B250A1EF}</a:tableStyleId>
              </a:tblPr>
              <a:tblGrid>
                <a:gridCol w="494980">
                  <a:extLst>
                    <a:ext uri="{9D8B030D-6E8A-4147-A177-3AD203B41FA5}">
                      <a16:colId xmlns:a16="http://schemas.microsoft.com/office/drawing/2014/main" val="375643272"/>
                    </a:ext>
                  </a:extLst>
                </a:gridCol>
                <a:gridCol w="492049">
                  <a:extLst>
                    <a:ext uri="{9D8B030D-6E8A-4147-A177-3AD203B41FA5}">
                      <a16:colId xmlns:a16="http://schemas.microsoft.com/office/drawing/2014/main" val="1644239186"/>
                    </a:ext>
                  </a:extLst>
                </a:gridCol>
                <a:gridCol w="641799">
                  <a:extLst>
                    <a:ext uri="{9D8B030D-6E8A-4147-A177-3AD203B41FA5}">
                      <a16:colId xmlns:a16="http://schemas.microsoft.com/office/drawing/2014/main" val="2146225352"/>
                    </a:ext>
                  </a:extLst>
                </a:gridCol>
                <a:gridCol w="572455">
                  <a:extLst>
                    <a:ext uri="{9D8B030D-6E8A-4147-A177-3AD203B41FA5}">
                      <a16:colId xmlns:a16="http://schemas.microsoft.com/office/drawing/2014/main" val="806002056"/>
                    </a:ext>
                  </a:extLst>
                </a:gridCol>
                <a:gridCol w="711143">
                  <a:extLst>
                    <a:ext uri="{9D8B030D-6E8A-4147-A177-3AD203B41FA5}">
                      <a16:colId xmlns:a16="http://schemas.microsoft.com/office/drawing/2014/main" val="706631291"/>
                    </a:ext>
                  </a:extLst>
                </a:gridCol>
                <a:gridCol w="641799">
                  <a:extLst>
                    <a:ext uri="{9D8B030D-6E8A-4147-A177-3AD203B41FA5}">
                      <a16:colId xmlns:a16="http://schemas.microsoft.com/office/drawing/2014/main" val="3149288035"/>
                    </a:ext>
                  </a:extLst>
                </a:gridCol>
                <a:gridCol w="641799">
                  <a:extLst>
                    <a:ext uri="{9D8B030D-6E8A-4147-A177-3AD203B41FA5}">
                      <a16:colId xmlns:a16="http://schemas.microsoft.com/office/drawing/2014/main" val="2182316704"/>
                    </a:ext>
                  </a:extLst>
                </a:gridCol>
              </a:tblGrid>
              <a:tr h="467726">
                <a:tc>
                  <a:txBody>
                    <a:bodyPr/>
                    <a:lstStyle/>
                    <a:p>
                      <a:endParaRPr lang="en-US"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Flight No </a:t>
                      </a:r>
                    </a:p>
                    <a:p>
                      <a:endParaRPr lang="en-US" sz="900" dirty="0"/>
                    </a:p>
                  </a:txBody>
                  <a:tcPr/>
                </a:tc>
                <a:tc>
                  <a:txBody>
                    <a:bodyPr/>
                    <a:lstStyle/>
                    <a:p>
                      <a:r>
                        <a:rPr lang="en-US" sz="900" dirty="0"/>
                        <a:t>Launch site</a:t>
                      </a:r>
                    </a:p>
                  </a:txBody>
                  <a:tcPr/>
                </a:tc>
                <a:tc>
                  <a:txBody>
                    <a:bodyPr/>
                    <a:lstStyle/>
                    <a:p>
                      <a:r>
                        <a:rPr lang="en-US" sz="900" dirty="0"/>
                        <a:t>Payload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Payload Mass</a:t>
                      </a:r>
                    </a:p>
                    <a:p>
                      <a:r>
                        <a:rPr lang="en-US" sz="900" dirty="0"/>
                        <a:t> </a:t>
                      </a:r>
                    </a:p>
                  </a:txBody>
                  <a:tcPr/>
                </a:tc>
                <a:tc>
                  <a:txBody>
                    <a:bodyPr/>
                    <a:lstStyle/>
                    <a:p>
                      <a:r>
                        <a:rPr lang="en-US" sz="900" dirty="0"/>
                        <a:t>Orbit</a:t>
                      </a:r>
                    </a:p>
                  </a:txBody>
                  <a:tcPr/>
                </a:tc>
                <a:tc>
                  <a:txBody>
                    <a:bodyPr/>
                    <a:lstStyle/>
                    <a:p>
                      <a:r>
                        <a:rPr lang="en-US" sz="900" dirty="0"/>
                        <a:t>Customer</a:t>
                      </a:r>
                    </a:p>
                  </a:txBody>
                  <a:tcPr/>
                </a:tc>
                <a:extLst>
                  <a:ext uri="{0D108BD9-81ED-4DB2-BD59-A6C34878D82A}">
                    <a16:rowId xmlns:a16="http://schemas.microsoft.com/office/drawing/2014/main" val="2439806148"/>
                  </a:ext>
                </a:extLst>
              </a:tr>
              <a:tr h="850410">
                <a:tc>
                  <a:txBody>
                    <a:bodyPr/>
                    <a:lstStyle/>
                    <a:p>
                      <a:r>
                        <a:rPr lang="en-US" sz="900" dirty="0"/>
                        <a:t>0</a:t>
                      </a:r>
                    </a:p>
                  </a:txBody>
                  <a:tcPr/>
                </a:tc>
                <a:tc>
                  <a:txBody>
                    <a:bodyPr/>
                    <a:lstStyle/>
                    <a:p>
                      <a:r>
                        <a:rPr lang="en-US" sz="900" dirty="0"/>
                        <a:t>1</a:t>
                      </a:r>
                    </a:p>
                  </a:txBody>
                  <a:tcPr/>
                </a:tc>
                <a:tc>
                  <a:txBody>
                    <a:bodyPr/>
                    <a:lstStyle/>
                    <a:p>
                      <a:r>
                        <a:rPr lang="en-US" sz="900" dirty="0"/>
                        <a:t>CGAFS</a:t>
                      </a:r>
                    </a:p>
                  </a:txBody>
                  <a:tcPr/>
                </a:tc>
                <a:tc>
                  <a:txBody>
                    <a:bodyPr/>
                    <a:lstStyle/>
                    <a:p>
                      <a:r>
                        <a:rPr lang="en-US" sz="900" dirty="0"/>
                        <a:t>Dragon Spacecraft Qualification Unit</a:t>
                      </a:r>
                    </a:p>
                  </a:txBody>
                  <a:tcPr/>
                </a:tc>
                <a:tc>
                  <a:txBody>
                    <a:bodyPr/>
                    <a:lstStyle/>
                    <a:p>
                      <a:r>
                        <a:rPr lang="en-US" sz="900" dirty="0"/>
                        <a:t>0</a:t>
                      </a:r>
                    </a:p>
                  </a:txBody>
                  <a:tcPr/>
                </a:tc>
                <a:tc>
                  <a:txBody>
                    <a:bodyPr/>
                    <a:lstStyle/>
                    <a:p>
                      <a:r>
                        <a:rPr lang="en-US" sz="900" dirty="0"/>
                        <a:t>LEO</a:t>
                      </a:r>
                    </a:p>
                  </a:txBody>
                  <a:tcPr/>
                </a:tc>
                <a:tc>
                  <a:txBody>
                    <a:bodyPr/>
                    <a:lstStyle/>
                    <a:p>
                      <a:r>
                        <a:rPr lang="en-US" sz="900" dirty="0"/>
                        <a:t>SpaceX</a:t>
                      </a:r>
                    </a:p>
                  </a:txBody>
                  <a:tcPr/>
                </a:tc>
                <a:extLst>
                  <a:ext uri="{0D108BD9-81ED-4DB2-BD59-A6C34878D82A}">
                    <a16:rowId xmlns:a16="http://schemas.microsoft.com/office/drawing/2014/main" val="3736463501"/>
                  </a:ext>
                </a:extLst>
              </a:tr>
              <a:tr h="330877">
                <a:tc>
                  <a:txBody>
                    <a:bodyPr/>
                    <a:lstStyle/>
                    <a:p>
                      <a:r>
                        <a:rPr lang="en-US" sz="900" dirty="0"/>
                        <a:t>1</a:t>
                      </a:r>
                    </a:p>
                  </a:txBody>
                  <a:tcPr/>
                </a:tc>
                <a:tc>
                  <a:txBody>
                    <a:bodyPr/>
                    <a:lstStyle/>
                    <a:p>
                      <a:r>
                        <a:rPr lang="en-US" sz="900" dirty="0"/>
                        <a:t>2 </a:t>
                      </a:r>
                    </a:p>
                  </a:txBody>
                  <a:tcPr/>
                </a:tc>
                <a:tc>
                  <a:txBody>
                    <a:bodyPr/>
                    <a:lstStyle/>
                    <a:p>
                      <a:r>
                        <a:rPr lang="en-US" sz="900" dirty="0"/>
                        <a:t>CGAFS</a:t>
                      </a:r>
                    </a:p>
                  </a:txBody>
                  <a:tcPr/>
                </a:tc>
                <a:tc>
                  <a:txBody>
                    <a:bodyPr/>
                    <a:lstStyle/>
                    <a:p>
                      <a:r>
                        <a:rPr lang="en-US" sz="900" dirty="0"/>
                        <a:t>Dragon</a:t>
                      </a:r>
                    </a:p>
                  </a:txBody>
                  <a:tcPr/>
                </a:tc>
                <a:tc>
                  <a:txBody>
                    <a:bodyPr/>
                    <a:lstStyle/>
                    <a:p>
                      <a:r>
                        <a:rPr lang="en-US" sz="900" dirty="0"/>
                        <a:t>0</a:t>
                      </a:r>
                    </a:p>
                  </a:txBody>
                  <a:tcPr/>
                </a:tc>
                <a:tc>
                  <a:txBody>
                    <a:bodyPr/>
                    <a:lstStyle/>
                    <a:p>
                      <a:r>
                        <a:rPr lang="en-US" sz="900" dirty="0"/>
                        <a:t>LEO</a:t>
                      </a:r>
                    </a:p>
                  </a:txBody>
                  <a:tcPr/>
                </a:tc>
                <a:tc>
                  <a:txBody>
                    <a:bodyPr/>
                    <a:lstStyle/>
                    <a:p>
                      <a:r>
                        <a:rPr lang="en-US" sz="900" dirty="0"/>
                        <a:t>NASA</a:t>
                      </a:r>
                    </a:p>
                  </a:txBody>
                  <a:tcPr/>
                </a:tc>
                <a:extLst>
                  <a:ext uri="{0D108BD9-81ED-4DB2-BD59-A6C34878D82A}">
                    <a16:rowId xmlns:a16="http://schemas.microsoft.com/office/drawing/2014/main" val="1043718200"/>
                  </a:ext>
                </a:extLst>
              </a:tr>
              <a:tr h="330877">
                <a:tc>
                  <a:txBody>
                    <a:bodyPr/>
                    <a:lstStyle/>
                    <a:p>
                      <a:r>
                        <a:rPr lang="en-US" sz="900" dirty="0"/>
                        <a:t>2</a:t>
                      </a:r>
                    </a:p>
                  </a:txBody>
                  <a:tcPr/>
                </a:tc>
                <a:tc>
                  <a:txBody>
                    <a:bodyPr/>
                    <a:lstStyle/>
                    <a:p>
                      <a:r>
                        <a:rPr lang="en-US" sz="900" dirty="0"/>
                        <a:t>3 </a:t>
                      </a:r>
                    </a:p>
                  </a:txBody>
                  <a:tcPr/>
                </a:tc>
                <a:tc>
                  <a:txBody>
                    <a:bodyPr/>
                    <a:lstStyle/>
                    <a:p>
                      <a:r>
                        <a:rPr lang="en-US" sz="900" dirty="0"/>
                        <a:t>CGAFS</a:t>
                      </a:r>
                    </a:p>
                  </a:txBody>
                  <a:tcPr/>
                </a:tc>
                <a:tc>
                  <a:txBody>
                    <a:bodyPr/>
                    <a:lstStyle/>
                    <a:p>
                      <a:r>
                        <a:rPr lang="en-US" sz="900" dirty="0"/>
                        <a:t>Dragon</a:t>
                      </a:r>
                    </a:p>
                  </a:txBody>
                  <a:tcPr/>
                </a:tc>
                <a:tc>
                  <a:txBody>
                    <a:bodyPr/>
                    <a:lstStyle/>
                    <a:p>
                      <a:r>
                        <a:rPr lang="en-US" sz="900" dirty="0"/>
                        <a:t>525 kg</a:t>
                      </a:r>
                    </a:p>
                  </a:txBody>
                  <a:tcPr/>
                </a:tc>
                <a:tc>
                  <a:txBody>
                    <a:bodyPr/>
                    <a:lstStyle/>
                    <a:p>
                      <a:r>
                        <a:rPr lang="en-US" sz="900" dirty="0"/>
                        <a:t>LEO</a:t>
                      </a:r>
                    </a:p>
                  </a:txBody>
                  <a:tcPr/>
                </a:tc>
                <a:tc>
                  <a:txBody>
                    <a:bodyPr/>
                    <a:lstStyle/>
                    <a:p>
                      <a:r>
                        <a:rPr lang="en-US" sz="900" dirty="0"/>
                        <a:t>NASA</a:t>
                      </a:r>
                    </a:p>
                  </a:txBody>
                  <a:tcPr/>
                </a:tc>
                <a:extLst>
                  <a:ext uri="{0D108BD9-81ED-4DB2-BD59-A6C34878D82A}">
                    <a16:rowId xmlns:a16="http://schemas.microsoft.com/office/drawing/2014/main" val="1510391056"/>
                  </a:ext>
                </a:extLst>
              </a:tr>
              <a:tr h="340164">
                <a:tc>
                  <a:txBody>
                    <a:bodyPr/>
                    <a:lstStyle/>
                    <a:p>
                      <a:r>
                        <a:rPr lang="en-US" sz="900" dirty="0"/>
                        <a:t>3</a:t>
                      </a:r>
                    </a:p>
                  </a:txBody>
                  <a:tcPr/>
                </a:tc>
                <a:tc>
                  <a:txBody>
                    <a:bodyPr/>
                    <a:lstStyle/>
                    <a:p>
                      <a:r>
                        <a:rPr lang="en-US" sz="900" dirty="0"/>
                        <a:t>4 </a:t>
                      </a:r>
                    </a:p>
                  </a:txBody>
                  <a:tcPr/>
                </a:tc>
                <a:tc>
                  <a:txBody>
                    <a:bodyPr/>
                    <a:lstStyle/>
                    <a:p>
                      <a:r>
                        <a:rPr lang="en-US" sz="900" dirty="0"/>
                        <a:t>CGAFS</a:t>
                      </a:r>
                    </a:p>
                  </a:txBody>
                  <a:tcPr/>
                </a:tc>
                <a:tc>
                  <a:txBody>
                    <a:bodyPr/>
                    <a:lstStyle/>
                    <a:p>
                      <a:r>
                        <a:rPr lang="en-US" sz="900" dirty="0"/>
                        <a:t>SpaceX CRS-1</a:t>
                      </a:r>
                    </a:p>
                  </a:txBody>
                  <a:tcPr/>
                </a:tc>
                <a:tc>
                  <a:txBody>
                    <a:bodyPr/>
                    <a:lstStyle/>
                    <a:p>
                      <a:r>
                        <a:rPr lang="en-US" sz="900" dirty="0"/>
                        <a:t>4,700 kg</a:t>
                      </a:r>
                    </a:p>
                  </a:txBody>
                  <a:tcPr/>
                </a:tc>
                <a:tc>
                  <a:txBody>
                    <a:bodyPr/>
                    <a:lstStyle/>
                    <a:p>
                      <a:r>
                        <a:rPr lang="en-US" sz="900" dirty="0"/>
                        <a:t>LEO</a:t>
                      </a:r>
                    </a:p>
                  </a:txBody>
                  <a:tcPr/>
                </a:tc>
                <a:tc>
                  <a:txBody>
                    <a:bodyPr/>
                    <a:lstStyle/>
                    <a:p>
                      <a:r>
                        <a:rPr lang="en-US" sz="900" dirty="0"/>
                        <a:t>NASA</a:t>
                      </a:r>
                    </a:p>
                  </a:txBody>
                  <a:tcPr/>
                </a:tc>
                <a:extLst>
                  <a:ext uri="{0D108BD9-81ED-4DB2-BD59-A6C34878D82A}">
                    <a16:rowId xmlns:a16="http://schemas.microsoft.com/office/drawing/2014/main" val="2310111881"/>
                  </a:ext>
                </a:extLst>
              </a:tr>
              <a:tr h="451711">
                <a:tc>
                  <a:txBody>
                    <a:bodyPr/>
                    <a:lstStyle/>
                    <a:p>
                      <a:r>
                        <a:rPr lang="en-US" sz="900" dirty="0"/>
                        <a:t>4</a:t>
                      </a:r>
                    </a:p>
                  </a:txBody>
                  <a:tcPr/>
                </a:tc>
                <a:tc>
                  <a:txBody>
                    <a:bodyPr/>
                    <a:lstStyle/>
                    <a:p>
                      <a:pPr marL="0" indent="0">
                        <a:buNone/>
                      </a:pPr>
                      <a:r>
                        <a:rPr lang="en-US" sz="900" dirty="0"/>
                        <a:t>5  </a:t>
                      </a:r>
                    </a:p>
                  </a:txBody>
                  <a:tcPr/>
                </a:tc>
                <a:tc>
                  <a:txBody>
                    <a:bodyPr/>
                    <a:lstStyle/>
                    <a:p>
                      <a:r>
                        <a:rPr lang="en-US" sz="900" dirty="0"/>
                        <a:t>CGAFS</a:t>
                      </a:r>
                    </a:p>
                  </a:txBody>
                  <a:tcPr/>
                </a:tc>
                <a:tc>
                  <a:txBody>
                    <a:bodyPr/>
                    <a:lstStyle/>
                    <a:p>
                      <a:r>
                        <a:rPr lang="en-US" sz="900" dirty="0"/>
                        <a:t>SpaceX CRS-2</a:t>
                      </a:r>
                    </a:p>
                  </a:txBody>
                  <a:tcPr/>
                </a:tc>
                <a:tc>
                  <a:txBody>
                    <a:bodyPr/>
                    <a:lstStyle/>
                    <a:p>
                      <a:r>
                        <a:rPr lang="en-US" sz="900" dirty="0"/>
                        <a:t>4,877 kg</a:t>
                      </a:r>
                    </a:p>
                  </a:txBody>
                  <a:tcPr/>
                </a:tc>
                <a:tc>
                  <a:txBody>
                    <a:bodyPr/>
                    <a:lstStyle/>
                    <a:p>
                      <a:r>
                        <a:rPr lang="en-US" sz="900" dirty="0"/>
                        <a:t>LEO</a:t>
                      </a:r>
                    </a:p>
                  </a:txBody>
                  <a:tcPr/>
                </a:tc>
                <a:tc>
                  <a:txBody>
                    <a:bodyPr/>
                    <a:lstStyle/>
                    <a:p>
                      <a:r>
                        <a:rPr lang="en-US" sz="900" dirty="0"/>
                        <a:t>NASA</a:t>
                      </a:r>
                    </a:p>
                  </a:txBody>
                  <a:tcPr/>
                </a:tc>
                <a:extLst>
                  <a:ext uri="{0D108BD9-81ED-4DB2-BD59-A6C34878D82A}">
                    <a16:rowId xmlns:a16="http://schemas.microsoft.com/office/drawing/2014/main" val="2603491569"/>
                  </a:ext>
                </a:extLst>
              </a:tr>
            </a:tbl>
          </a:graphicData>
        </a:graphic>
      </p:graphicFrame>
      <p:graphicFrame>
        <p:nvGraphicFramePr>
          <p:cNvPr id="14" name="Table 13">
            <a:extLst>
              <a:ext uri="{FF2B5EF4-FFF2-40B4-BE49-F238E27FC236}">
                <a16:creationId xmlns:a16="http://schemas.microsoft.com/office/drawing/2014/main" id="{42A5AABB-02DA-BF20-6E80-DC3D22626851}"/>
              </a:ext>
            </a:extLst>
          </p:cNvPr>
          <p:cNvGraphicFramePr>
            <a:graphicFrameLocks noGrp="1"/>
          </p:cNvGraphicFramePr>
          <p:nvPr>
            <p:extLst>
              <p:ext uri="{D42A27DB-BD31-4B8C-83A1-F6EECF244321}">
                <p14:modId xmlns:p14="http://schemas.microsoft.com/office/powerpoint/2010/main" val="2339125145"/>
              </p:ext>
            </p:extLst>
          </p:nvPr>
        </p:nvGraphicFramePr>
        <p:xfrm>
          <a:off x="7995977" y="4004955"/>
          <a:ext cx="4196023" cy="2896546"/>
        </p:xfrm>
        <a:graphic>
          <a:graphicData uri="http://schemas.openxmlformats.org/drawingml/2006/table">
            <a:tbl>
              <a:tblPr firstRow="1" bandRow="1">
                <a:tableStyleId>{616DA210-FB5B-4158-B5E0-FEB733F419BA}</a:tableStyleId>
              </a:tblPr>
              <a:tblGrid>
                <a:gridCol w="846651">
                  <a:extLst>
                    <a:ext uri="{9D8B030D-6E8A-4147-A177-3AD203B41FA5}">
                      <a16:colId xmlns:a16="http://schemas.microsoft.com/office/drawing/2014/main" val="1407032372"/>
                    </a:ext>
                  </a:extLst>
                </a:gridCol>
                <a:gridCol w="837343">
                  <a:extLst>
                    <a:ext uri="{9D8B030D-6E8A-4147-A177-3AD203B41FA5}">
                      <a16:colId xmlns:a16="http://schemas.microsoft.com/office/drawing/2014/main" val="4194781046"/>
                    </a:ext>
                  </a:extLst>
                </a:gridCol>
                <a:gridCol w="837343">
                  <a:extLst>
                    <a:ext uri="{9D8B030D-6E8A-4147-A177-3AD203B41FA5}">
                      <a16:colId xmlns:a16="http://schemas.microsoft.com/office/drawing/2014/main" val="1938092745"/>
                    </a:ext>
                  </a:extLst>
                </a:gridCol>
                <a:gridCol w="837343">
                  <a:extLst>
                    <a:ext uri="{9D8B030D-6E8A-4147-A177-3AD203B41FA5}">
                      <a16:colId xmlns:a16="http://schemas.microsoft.com/office/drawing/2014/main" val="4162548985"/>
                    </a:ext>
                  </a:extLst>
                </a:gridCol>
                <a:gridCol w="837343">
                  <a:extLst>
                    <a:ext uri="{9D8B030D-6E8A-4147-A177-3AD203B41FA5}">
                      <a16:colId xmlns:a16="http://schemas.microsoft.com/office/drawing/2014/main" val="422035318"/>
                    </a:ext>
                  </a:extLst>
                </a:gridCol>
              </a:tblGrid>
              <a:tr h="559481">
                <a:tc>
                  <a:txBody>
                    <a:bodyPr/>
                    <a:lstStyle/>
                    <a:p>
                      <a:r>
                        <a:rPr lang="en-US" sz="900" dirty="0"/>
                        <a:t>Launch outcome </a:t>
                      </a:r>
                    </a:p>
                  </a:txBody>
                  <a:tcPr/>
                </a:tc>
                <a:tc>
                  <a:txBody>
                    <a:bodyPr/>
                    <a:lstStyle/>
                    <a:p>
                      <a:r>
                        <a:rPr lang="en-US" sz="900" dirty="0"/>
                        <a:t>Version Booster</a:t>
                      </a:r>
                    </a:p>
                  </a:txBody>
                  <a:tcPr/>
                </a:tc>
                <a:tc>
                  <a:txBody>
                    <a:bodyPr/>
                    <a:lstStyle/>
                    <a:p>
                      <a:r>
                        <a:rPr lang="en-US" sz="900" dirty="0"/>
                        <a:t>Booster landing</a:t>
                      </a:r>
                    </a:p>
                  </a:txBody>
                  <a:tcPr/>
                </a:tc>
                <a:tc>
                  <a:txBody>
                    <a:bodyPr/>
                    <a:lstStyle/>
                    <a:p>
                      <a:r>
                        <a:rPr lang="en-US" sz="900" dirty="0"/>
                        <a:t>Date</a:t>
                      </a:r>
                    </a:p>
                  </a:txBody>
                  <a:tcPr/>
                </a:tc>
                <a:tc>
                  <a:txBody>
                    <a:bodyPr/>
                    <a:lstStyle/>
                    <a:p>
                      <a:r>
                        <a:rPr lang="en-US" sz="900" dirty="0"/>
                        <a:t>Time</a:t>
                      </a:r>
                    </a:p>
                  </a:txBody>
                  <a:tcPr/>
                </a:tc>
                <a:extLst>
                  <a:ext uri="{0D108BD9-81ED-4DB2-BD59-A6C34878D82A}">
                    <a16:rowId xmlns:a16="http://schemas.microsoft.com/office/drawing/2014/main" val="3183522789"/>
                  </a:ext>
                </a:extLst>
              </a:tr>
              <a:tr h="467413">
                <a:tc>
                  <a:txBody>
                    <a:bodyPr/>
                    <a:lstStyle/>
                    <a:p>
                      <a:r>
                        <a:rPr lang="en-US" sz="900" dirty="0"/>
                        <a:t>Success</a:t>
                      </a:r>
                    </a:p>
                  </a:txBody>
                  <a:tcPr/>
                </a:tc>
                <a:tc>
                  <a:txBody>
                    <a:bodyPr/>
                    <a:lstStyle/>
                    <a:p>
                      <a:r>
                        <a:rPr lang="en-US" sz="900" dirty="0"/>
                        <a:t>F9 v1.080003.1</a:t>
                      </a:r>
                    </a:p>
                  </a:txBody>
                  <a:tcPr/>
                </a:tc>
                <a:tc>
                  <a:txBody>
                    <a:bodyPr/>
                    <a:lstStyle/>
                    <a:p>
                      <a:r>
                        <a:rPr lang="en-US" sz="900"/>
                        <a:t>Failure</a:t>
                      </a:r>
                      <a:endParaRPr lang="en-US" sz="900" dirty="0"/>
                    </a:p>
                  </a:txBody>
                  <a:tcPr/>
                </a:tc>
                <a:tc>
                  <a:txBody>
                    <a:bodyPr/>
                    <a:lstStyle/>
                    <a:p>
                      <a:r>
                        <a:rPr lang="en-US" sz="900" dirty="0"/>
                        <a:t>4 June 2010</a:t>
                      </a:r>
                    </a:p>
                  </a:txBody>
                  <a:tcPr/>
                </a:tc>
                <a:tc>
                  <a:txBody>
                    <a:bodyPr/>
                    <a:lstStyle/>
                    <a:p>
                      <a:r>
                        <a:rPr lang="en-US" sz="900" dirty="0"/>
                        <a:t>18:45</a:t>
                      </a:r>
                    </a:p>
                  </a:txBody>
                  <a:tcPr/>
                </a:tc>
                <a:extLst>
                  <a:ext uri="{0D108BD9-81ED-4DB2-BD59-A6C34878D82A}">
                    <a16:rowId xmlns:a16="http://schemas.microsoft.com/office/drawing/2014/main" val="2408336825"/>
                  </a:ext>
                </a:extLst>
              </a:tr>
              <a:tr h="467413">
                <a:tc>
                  <a:txBody>
                    <a:bodyPr/>
                    <a:lstStyle/>
                    <a:p>
                      <a:r>
                        <a:rPr lang="en-US" sz="900" dirty="0"/>
                        <a:t>Success</a:t>
                      </a:r>
                    </a:p>
                  </a:txBody>
                  <a:tcPr/>
                </a:tc>
                <a:tc>
                  <a:txBody>
                    <a:bodyPr/>
                    <a:lstStyle/>
                    <a:p>
                      <a:r>
                        <a:rPr lang="en-US" sz="900" dirty="0"/>
                        <a:t>F9 v1.080004,1</a:t>
                      </a:r>
                    </a:p>
                  </a:txBody>
                  <a:tcPr/>
                </a:tc>
                <a:tc>
                  <a:txBody>
                    <a:bodyPr/>
                    <a:lstStyle/>
                    <a:p>
                      <a:r>
                        <a:rPr lang="en-US" sz="900" dirty="0"/>
                        <a:t>Failure</a:t>
                      </a:r>
                    </a:p>
                  </a:txBody>
                  <a:tcPr/>
                </a:tc>
                <a:tc>
                  <a:txBody>
                    <a:bodyPr/>
                    <a:lstStyle/>
                    <a:p>
                      <a:r>
                        <a:rPr lang="en-US" sz="900" dirty="0"/>
                        <a:t>8 December 2010</a:t>
                      </a:r>
                    </a:p>
                  </a:txBody>
                  <a:tcPr/>
                </a:tc>
                <a:tc>
                  <a:txBody>
                    <a:bodyPr/>
                    <a:lstStyle/>
                    <a:p>
                      <a:r>
                        <a:rPr lang="en-US" sz="900" dirty="0"/>
                        <a:t>15:43</a:t>
                      </a:r>
                    </a:p>
                  </a:txBody>
                  <a:tcPr/>
                </a:tc>
                <a:extLst>
                  <a:ext uri="{0D108BD9-81ED-4DB2-BD59-A6C34878D82A}">
                    <a16:rowId xmlns:a16="http://schemas.microsoft.com/office/drawing/2014/main" val="1164735814"/>
                  </a:ext>
                </a:extLst>
              </a:tr>
              <a:tr h="467413">
                <a:tc>
                  <a:txBody>
                    <a:bodyPr/>
                    <a:lstStyle/>
                    <a:p>
                      <a:r>
                        <a:rPr lang="en-US" sz="900" dirty="0"/>
                        <a:t>Success</a:t>
                      </a:r>
                    </a:p>
                  </a:txBody>
                  <a:tcPr/>
                </a:tc>
                <a:tc>
                  <a:txBody>
                    <a:bodyPr/>
                    <a:lstStyle/>
                    <a:p>
                      <a:r>
                        <a:rPr lang="en-US" sz="900" dirty="0"/>
                        <a:t>Fil v1.080005.1</a:t>
                      </a:r>
                    </a:p>
                  </a:txBody>
                  <a:tcPr/>
                </a:tc>
                <a:tc>
                  <a:txBody>
                    <a:bodyPr/>
                    <a:lstStyle/>
                    <a:p>
                      <a:r>
                        <a:rPr lang="en-US" sz="900"/>
                        <a:t>No attempt</a:t>
                      </a:r>
                      <a:endParaRPr lang="en-US" sz="900" dirty="0"/>
                    </a:p>
                  </a:txBody>
                  <a:tcPr/>
                </a:tc>
                <a:tc>
                  <a:txBody>
                    <a:bodyPr/>
                    <a:lstStyle/>
                    <a:p>
                      <a:r>
                        <a:rPr lang="en-US" sz="900" dirty="0"/>
                        <a:t>22 May 2012</a:t>
                      </a:r>
                    </a:p>
                  </a:txBody>
                  <a:tcPr/>
                </a:tc>
                <a:tc>
                  <a:txBody>
                    <a:bodyPr/>
                    <a:lstStyle/>
                    <a:p>
                      <a:r>
                        <a:rPr lang="en-US" sz="900" dirty="0"/>
                        <a:t>07:44</a:t>
                      </a:r>
                    </a:p>
                  </a:txBody>
                  <a:tcPr/>
                </a:tc>
                <a:extLst>
                  <a:ext uri="{0D108BD9-81ED-4DB2-BD59-A6C34878D82A}">
                    <a16:rowId xmlns:a16="http://schemas.microsoft.com/office/drawing/2014/main" val="2594859065"/>
                  </a:ext>
                </a:extLst>
              </a:tr>
              <a:tr h="467413">
                <a:tc>
                  <a:txBody>
                    <a:bodyPr/>
                    <a:lstStyle/>
                    <a:p>
                      <a:r>
                        <a:rPr lang="en-US" sz="900" dirty="0"/>
                        <a:t>Success</a:t>
                      </a:r>
                    </a:p>
                  </a:txBody>
                  <a:tcPr/>
                </a:tc>
                <a:tc>
                  <a:txBody>
                    <a:bodyPr/>
                    <a:lstStyle/>
                    <a:p>
                      <a:r>
                        <a:rPr lang="en-US" sz="900" dirty="0"/>
                        <a:t>F9 v1.080006.1</a:t>
                      </a:r>
                    </a:p>
                  </a:txBody>
                  <a:tcPr/>
                </a:tc>
                <a:tc>
                  <a:txBody>
                    <a:bodyPr/>
                    <a:lstStyle/>
                    <a:p>
                      <a:r>
                        <a:rPr lang="en-US" sz="900"/>
                        <a:t>No attempt</a:t>
                      </a:r>
                      <a:endParaRPr lang="en-US" sz="900" dirty="0"/>
                    </a:p>
                  </a:txBody>
                  <a:tcPr/>
                </a:tc>
                <a:tc>
                  <a:txBody>
                    <a:bodyPr/>
                    <a:lstStyle/>
                    <a:p>
                      <a:r>
                        <a:rPr lang="en-US" sz="900" dirty="0"/>
                        <a:t>8 October 2012</a:t>
                      </a:r>
                    </a:p>
                  </a:txBody>
                  <a:tcPr/>
                </a:tc>
                <a:tc>
                  <a:txBody>
                    <a:bodyPr/>
                    <a:lstStyle/>
                    <a:p>
                      <a:r>
                        <a:rPr lang="en-US" sz="900" dirty="0"/>
                        <a:t>00:35</a:t>
                      </a:r>
                    </a:p>
                  </a:txBody>
                  <a:tcPr/>
                </a:tc>
                <a:extLst>
                  <a:ext uri="{0D108BD9-81ED-4DB2-BD59-A6C34878D82A}">
                    <a16:rowId xmlns:a16="http://schemas.microsoft.com/office/drawing/2014/main" val="1210265612"/>
                  </a:ext>
                </a:extLst>
              </a:tr>
              <a:tr h="467413">
                <a:tc>
                  <a:txBody>
                    <a:bodyPr/>
                    <a:lstStyle/>
                    <a:p>
                      <a:r>
                        <a:rPr lang="en-US" sz="900" dirty="0"/>
                        <a:t>Success</a:t>
                      </a:r>
                    </a:p>
                  </a:txBody>
                  <a:tcPr/>
                </a:tc>
                <a:tc>
                  <a:txBody>
                    <a:bodyPr/>
                    <a:lstStyle/>
                    <a:p>
                      <a:r>
                        <a:rPr lang="en-US" sz="900" dirty="0"/>
                        <a:t>F9 v1.080007.1</a:t>
                      </a:r>
                    </a:p>
                  </a:txBody>
                  <a:tcPr/>
                </a:tc>
                <a:tc>
                  <a:txBody>
                    <a:bodyPr/>
                    <a:lstStyle/>
                    <a:p>
                      <a:r>
                        <a:rPr lang="en-US" sz="900" dirty="0"/>
                        <a:t>No attempt</a:t>
                      </a:r>
                    </a:p>
                  </a:txBody>
                  <a:tcPr/>
                </a:tc>
                <a:tc>
                  <a:txBody>
                    <a:bodyPr/>
                    <a:lstStyle/>
                    <a:p>
                      <a:r>
                        <a:rPr lang="en-US" sz="900" dirty="0"/>
                        <a:t>1 March 2013</a:t>
                      </a:r>
                    </a:p>
                  </a:txBody>
                  <a:tcPr/>
                </a:tc>
                <a:tc>
                  <a:txBody>
                    <a:bodyPr/>
                    <a:lstStyle/>
                    <a:p>
                      <a:r>
                        <a:rPr lang="en-US" sz="900" dirty="0"/>
                        <a:t>15:10</a:t>
                      </a:r>
                    </a:p>
                  </a:txBody>
                  <a:tcPr/>
                </a:tc>
                <a:extLst>
                  <a:ext uri="{0D108BD9-81ED-4DB2-BD59-A6C34878D82A}">
                    <a16:rowId xmlns:a16="http://schemas.microsoft.com/office/drawing/2014/main" val="3230452430"/>
                  </a:ext>
                </a:extLst>
              </a:tr>
            </a:tbl>
          </a:graphicData>
        </a:graphic>
      </p:graphicFrame>
    </p:spTree>
    <p:extLst>
      <p:ext uri="{BB962C8B-B14F-4D97-AF65-F5344CB8AC3E}">
        <p14:creationId xmlns:p14="http://schemas.microsoft.com/office/powerpoint/2010/main" val="807984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769</TotalTime>
  <Words>4964</Words>
  <Application>Microsoft Office PowerPoint</Application>
  <PresentationFormat>Widescreen</PresentationFormat>
  <Paragraphs>897</Paragraphs>
  <Slides>59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Algerian</vt:lpstr>
      <vt:lpstr>Arial</vt:lpstr>
      <vt:lpstr>Calibri</vt:lpstr>
      <vt:lpstr>Calibri Light</vt:lpstr>
      <vt:lpstr>Wingdings</vt:lpstr>
      <vt:lpstr>Office Theme</vt:lpstr>
      <vt:lpstr> IBA DATA SCIENCE CAPSTONE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shaema khan</dc:creator>
  <cp:lastModifiedBy>shaema khan</cp:lastModifiedBy>
  <cp:revision>4</cp:revision>
  <dcterms:created xsi:type="dcterms:W3CDTF">2025-06-22T09:02:26Z</dcterms:created>
  <dcterms:modified xsi:type="dcterms:W3CDTF">2025-06-25T11:01:51Z</dcterms:modified>
</cp:coreProperties>
</file>